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5EFC-61EA-4C44-8E3D-F3E1C2DD3F8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3CD3-F12C-407E-87C5-5985EC0E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27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5EFC-61EA-4C44-8E3D-F3E1C2DD3F8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3CD3-F12C-407E-87C5-5985EC0E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110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5EFC-61EA-4C44-8E3D-F3E1C2DD3F8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3CD3-F12C-407E-87C5-5985EC0E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2270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5EFC-61EA-4C44-8E3D-F3E1C2DD3F8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3CD3-F12C-407E-87C5-5985EC0E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978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5EFC-61EA-4C44-8E3D-F3E1C2DD3F8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3CD3-F12C-407E-87C5-5985EC0E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644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5EFC-61EA-4C44-8E3D-F3E1C2DD3F8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3CD3-F12C-407E-87C5-5985EC0E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030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5EFC-61EA-4C44-8E3D-F3E1C2DD3F8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3CD3-F12C-407E-87C5-5985EC0E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367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5EFC-61EA-4C44-8E3D-F3E1C2DD3F8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3CD3-F12C-407E-87C5-5985EC0E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972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5EFC-61EA-4C44-8E3D-F3E1C2DD3F8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3CD3-F12C-407E-87C5-5985EC0E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7696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5EFC-61EA-4C44-8E3D-F3E1C2DD3F8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3CD3-F12C-407E-87C5-5985EC0E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478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5EFC-61EA-4C44-8E3D-F3E1C2DD3F8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4D3CD3-F12C-407E-87C5-5985EC0E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625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15EFC-61EA-4C44-8E3D-F3E1C2DD3F8D}" type="datetimeFigureOut">
              <a:rPr lang="ko-KR" altLang="en-US" smtClean="0"/>
              <a:t>2025-03-13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4D3CD3-F12C-407E-87C5-5985EC0E072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14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UObject</a:t>
            </a:r>
            <a:r>
              <a:rPr lang="en-US" altLang="ko-KR" dirty="0" smtClean="0"/>
              <a:t> Class </a:t>
            </a:r>
            <a:r>
              <a:rPr lang="ko-KR" altLang="en-US" dirty="0" smtClean="0"/>
              <a:t>의 생성과</a:t>
            </a:r>
            <a:r>
              <a:rPr lang="en-US" altLang="ko-KR" dirty="0" smtClean="0"/>
              <a:t> </a:t>
            </a:r>
            <a:r>
              <a:rPr lang="ko-KR" altLang="en-US" dirty="0" smtClean="0"/>
              <a:t>필요성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5307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574" y="1847629"/>
            <a:ext cx="6096851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792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7548" y="2009577"/>
            <a:ext cx="6296904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94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4232" y="2104840"/>
            <a:ext cx="6163535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8305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6153" y="2085787"/>
            <a:ext cx="6039693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657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101" y="2266788"/>
            <a:ext cx="607779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1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8522" y="2443025"/>
            <a:ext cx="6134956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8238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</Words>
  <Application>Microsoft Office PowerPoint</Application>
  <PresentationFormat>와이드스크린</PresentationFormat>
  <Paragraphs>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UObject Class 의 생성과 필요성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UObject Class 의 생성과 필요성</dc:title>
  <dc:creator>박우희</dc:creator>
  <cp:lastModifiedBy>박우희</cp:lastModifiedBy>
  <cp:revision>1</cp:revision>
  <dcterms:created xsi:type="dcterms:W3CDTF">2025-03-13T04:27:33Z</dcterms:created>
  <dcterms:modified xsi:type="dcterms:W3CDTF">2025-03-13T04:28:39Z</dcterms:modified>
</cp:coreProperties>
</file>