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852-E7FC-402F-B112-8581BCDF704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E600-BFA1-4228-96D2-FF11C66F1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184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852-E7FC-402F-B112-8581BCDF704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E600-BFA1-4228-96D2-FF11C66F1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542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852-E7FC-402F-B112-8581BCDF704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E600-BFA1-4228-96D2-FF11C66F1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7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852-E7FC-402F-B112-8581BCDF704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E600-BFA1-4228-96D2-FF11C66F1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917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852-E7FC-402F-B112-8581BCDF704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E600-BFA1-4228-96D2-FF11C66F1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22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852-E7FC-402F-B112-8581BCDF704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E600-BFA1-4228-96D2-FF11C66F1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6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852-E7FC-402F-B112-8581BCDF704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E600-BFA1-4228-96D2-FF11C66F1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779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852-E7FC-402F-B112-8581BCDF704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E600-BFA1-4228-96D2-FF11C66F1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28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852-E7FC-402F-B112-8581BCDF704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E600-BFA1-4228-96D2-FF11C66F1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80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852-E7FC-402F-B112-8581BCDF704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E600-BFA1-4228-96D2-FF11C66F1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35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51852-E7FC-402F-B112-8581BCDF704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BE600-BFA1-4228-96D2-FF11C66F1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683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51852-E7FC-402F-B112-8581BCDF704C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BE600-BFA1-4228-96D2-FF11C66F17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68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헤더 파일에 자동으로 포함되는 요소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913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875943"/>
            <a:ext cx="4963218" cy="510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17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365" y="918812"/>
            <a:ext cx="480127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36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4391" y="251969"/>
            <a:ext cx="4963218" cy="6354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43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444" y="261495"/>
            <a:ext cx="4925112" cy="633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196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88" y="1055369"/>
            <a:ext cx="4763165" cy="476316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8116" y="1055369"/>
            <a:ext cx="4848902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69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219" y="1158584"/>
            <a:ext cx="4858428" cy="457263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8591" y="1158584"/>
            <a:ext cx="4763165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84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1471339"/>
            <a:ext cx="4810796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77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</Words>
  <Application>Microsoft Office PowerPoint</Application>
  <PresentationFormat>와이드스크린</PresentationFormat>
  <Paragraphs>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헤더 파일에 자동으로 포함되는 요소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헤더 파일에 자동으로 포함되는 요소</dc:title>
  <dc:creator>박우희</dc:creator>
  <cp:lastModifiedBy>박우희</cp:lastModifiedBy>
  <cp:revision>4</cp:revision>
  <dcterms:created xsi:type="dcterms:W3CDTF">2025-03-13T04:51:01Z</dcterms:created>
  <dcterms:modified xsi:type="dcterms:W3CDTF">2025-03-13T05:38:05Z</dcterms:modified>
</cp:coreProperties>
</file>