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CA3-F407-43F5-A8FF-D08F48AD0E66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63BE-C154-4D78-A4D1-0D1028D75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79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CA3-F407-43F5-A8FF-D08F48AD0E66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63BE-C154-4D78-A4D1-0D1028D75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6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CA3-F407-43F5-A8FF-D08F48AD0E66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63BE-C154-4D78-A4D1-0D1028D75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22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CA3-F407-43F5-A8FF-D08F48AD0E66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63BE-C154-4D78-A4D1-0D1028D75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81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CA3-F407-43F5-A8FF-D08F48AD0E66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63BE-C154-4D78-A4D1-0D1028D75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11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CA3-F407-43F5-A8FF-D08F48AD0E66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63BE-C154-4D78-A4D1-0D1028D75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50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CA3-F407-43F5-A8FF-D08F48AD0E66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63BE-C154-4D78-A4D1-0D1028D75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18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CA3-F407-43F5-A8FF-D08F48AD0E66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63BE-C154-4D78-A4D1-0D1028D75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50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CA3-F407-43F5-A8FF-D08F48AD0E66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63BE-C154-4D78-A4D1-0D1028D75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24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CA3-F407-43F5-A8FF-D08F48AD0E66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63BE-C154-4D78-A4D1-0D1028D75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5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CA3-F407-43F5-A8FF-D08F48AD0E66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63BE-C154-4D78-A4D1-0D1028D75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65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05CA3-F407-43F5-A8FF-D08F48AD0E66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463BE-C154-4D78-A4D1-0D1028D754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3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언리얼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헤더툴</a:t>
            </a:r>
            <a:r>
              <a:rPr lang="ko-KR" altLang="en-US" dirty="0" smtClean="0"/>
              <a:t> </a:t>
            </a:r>
            <a:r>
              <a:rPr lang="ko-KR" altLang="en-US" dirty="0" smtClean="0"/>
              <a:t>처리과정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27" y="3986315"/>
            <a:ext cx="6058746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6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924" y="2682377"/>
            <a:ext cx="6249272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2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9" y="2238209"/>
            <a:ext cx="6173061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0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496" y="128127"/>
            <a:ext cx="4887007" cy="66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02" y="532996"/>
            <a:ext cx="4810796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3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575" y="2552577"/>
            <a:ext cx="4648849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6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128" y="1861919"/>
            <a:ext cx="4791744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90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154" y="1980998"/>
            <a:ext cx="4953691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4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23" y="2095314"/>
            <a:ext cx="4867954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2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와이드스크린</PresentationFormat>
  <Paragraphs>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언리얼 헤더툴 처리과정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언리얼 빌드 헤더툴 처리과정</dc:title>
  <dc:creator>박우희</dc:creator>
  <cp:lastModifiedBy>박우희</cp:lastModifiedBy>
  <cp:revision>3</cp:revision>
  <dcterms:created xsi:type="dcterms:W3CDTF">2025-03-13T04:39:17Z</dcterms:created>
  <dcterms:modified xsi:type="dcterms:W3CDTF">2025-03-13T06:00:29Z</dcterms:modified>
</cp:coreProperties>
</file>