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63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4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6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3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9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6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5EFE6-2074-42EF-A2A4-76D07BF1A1D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A343-6679-4D92-9A9B-78BD0D39E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8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빌드 툴 </a:t>
            </a:r>
            <a:r>
              <a:rPr lang="en-US" altLang="ko-KR" dirty="0" smtClean="0"/>
              <a:t>(UBT) &amp; </a:t>
            </a:r>
            <a:r>
              <a:rPr lang="ko-KR" altLang="en-US" dirty="0" err="1" smtClean="0"/>
              <a:t>언리얼</a:t>
            </a:r>
            <a:r>
              <a:rPr lang="ko-KR" altLang="en-US" dirty="0" smtClean="0"/>
              <a:t> 헤더 툴 </a:t>
            </a:r>
            <a:r>
              <a:rPr lang="en-US" altLang="ko-KR" dirty="0" smtClean="0"/>
              <a:t>(UHT) </a:t>
            </a:r>
            <a:r>
              <a:rPr lang="ko-KR" altLang="en-US" dirty="0" smtClean="0"/>
              <a:t>개요 및 연관 관계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214" y="3093057"/>
            <a:ext cx="8146676" cy="17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2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118600"/>
            <a:ext cx="4896533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461548"/>
            <a:ext cx="478221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2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561839"/>
            <a:ext cx="477269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38" y="1328444"/>
            <a:ext cx="500132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2" y="1341196"/>
            <a:ext cx="4829849" cy="42392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346" y="1341196"/>
            <a:ext cx="482984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9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1923840"/>
            <a:ext cx="4934639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5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언리얼 빌드 툴 (UBT) &amp; 언리얼 헤더 툴 (UHT) 개요 및 연관 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빌드 툴 (UBT) &amp; 언리얼 헤더 툴 (UHT) 개요 및 연관 관계</dc:title>
  <dc:creator>박우희</dc:creator>
  <cp:lastModifiedBy>박우희</cp:lastModifiedBy>
  <cp:revision>1</cp:revision>
  <dcterms:created xsi:type="dcterms:W3CDTF">2025-03-13T05:42:34Z</dcterms:created>
  <dcterms:modified xsi:type="dcterms:W3CDTF">2025-03-13T05:43:16Z</dcterms:modified>
</cp:coreProperties>
</file>