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7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7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0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9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4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1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2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9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8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7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39E3-5CCD-4F1C-ABA7-E86ED10ADFE4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2D87-29F3-42F0-ACC7-6906AD5C6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0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2433498"/>
            <a:ext cx="482984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8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2195340"/>
            <a:ext cx="470600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6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5" y="1033669"/>
            <a:ext cx="3762900" cy="390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75" y="1622299"/>
            <a:ext cx="5715798" cy="3772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71" y="1622299"/>
            <a:ext cx="562053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5" y="128764"/>
            <a:ext cx="5820587" cy="3419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6" y="3548716"/>
            <a:ext cx="5772956" cy="23148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624" y="128764"/>
            <a:ext cx="5677692" cy="2372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676" y="2783380"/>
            <a:ext cx="563958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2257261"/>
            <a:ext cx="579200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738076"/>
            <a:ext cx="560148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6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2095314"/>
            <a:ext cx="567769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3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1" y="2052445"/>
            <a:ext cx="589679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9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박우희</dc:creator>
  <cp:lastModifiedBy>박우희</cp:lastModifiedBy>
  <cp:revision>2</cp:revision>
  <dcterms:created xsi:type="dcterms:W3CDTF">2025-03-14T01:26:01Z</dcterms:created>
  <dcterms:modified xsi:type="dcterms:W3CDTF">2025-03-14T01:29:41Z</dcterms:modified>
</cp:coreProperties>
</file>