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6" r:id="rId4"/>
    <p:sldId id="267" r:id="rId5"/>
    <p:sldId id="268" r:id="rId6"/>
    <p:sldId id="269" r:id="rId7"/>
    <p:sldId id="261" r:id="rId8"/>
    <p:sldId id="263" r:id="rId9"/>
    <p:sldId id="270" r:id="rId10"/>
    <p:sldId id="27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23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9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785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1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5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7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1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7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0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7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9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B1E88-0672-4E43-8372-4BA4D83AA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04" y="2404534"/>
            <a:ext cx="8683799" cy="1646302"/>
          </a:xfrm>
        </p:spPr>
        <p:txBody>
          <a:bodyPr/>
          <a:lstStyle/>
          <a:p>
            <a:r>
              <a:rPr lang="fr-CH" dirty="0"/>
              <a:t>Sécurité Technologies Internet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A2CAB7-86A7-48BD-8473-46AB03623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sz="4400" dirty="0">
                <a:solidFill>
                  <a:schemeClr val="bg2">
                    <a:lumMod val="75000"/>
                  </a:schemeClr>
                </a:solidFill>
              </a:rPr>
              <a:t>Projet 2</a:t>
            </a:r>
          </a:p>
        </p:txBody>
      </p:sp>
    </p:spTree>
    <p:extLst>
      <p:ext uri="{BB962C8B-B14F-4D97-AF65-F5344CB8AC3E}">
        <p14:creationId xmlns:p14="http://schemas.microsoft.com/office/powerpoint/2010/main" val="70702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49A3E-07FB-4521-A7D5-AEACECC8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Implémentation: </a:t>
            </a:r>
            <a:r>
              <a:rPr lang="fr-CH" dirty="0" err="1"/>
              <a:t>Token</a:t>
            </a:r>
            <a:r>
              <a:rPr lang="fr-CH" dirty="0"/>
              <a:t> anti-CSRF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E8D6C-FC26-45AE-AFAE-1DD8E43FAFA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$_SESSION['CSRF']=base64_encode(</a:t>
            </a:r>
            <a:r>
              <a:rPr lang="en-US" dirty="0" err="1"/>
              <a:t>openssl_random_pseudo_bytes</a:t>
            </a:r>
            <a:r>
              <a:rPr lang="en-US" dirty="0"/>
              <a:t>(32));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 </a:t>
            </a:r>
            <a:r>
              <a:rPr lang="en-US" dirty="0" err="1"/>
              <a:t>isset</a:t>
            </a:r>
            <a:r>
              <a:rPr lang="en-US" dirty="0"/>
              <a:t>($_SESSION['CSRF']) and </a:t>
            </a:r>
            <a:r>
              <a:rPr lang="en-US" dirty="0" err="1"/>
              <a:t>isset</a:t>
            </a:r>
            <a:r>
              <a:rPr lang="en-US" dirty="0"/>
              <a:t>($_POST['CSRF’]) </a:t>
            </a:r>
          </a:p>
          <a:p>
            <a:pPr marL="0" indent="0">
              <a:buNone/>
            </a:pPr>
            <a:r>
              <a:rPr lang="en-US" dirty="0"/>
              <a:t>    and $_SESSION['CSRF'] == $_POST['CSRF’])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?&gt;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0205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8A22E-C43D-4ECA-8426-B6870827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de menaces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B64A0-29BF-4D99-BE70-5870ADFA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Credentials</a:t>
            </a:r>
            <a:r>
              <a:rPr lang="fr-CH" dirty="0"/>
              <a:t> spoofing</a:t>
            </a:r>
          </a:p>
          <a:p>
            <a:r>
              <a:rPr lang="fr-CH" dirty="0" err="1"/>
              <a:t>Database</a:t>
            </a:r>
            <a:r>
              <a:rPr lang="fr-CH" dirty="0"/>
              <a:t> </a:t>
            </a:r>
            <a:r>
              <a:rPr lang="fr-CH" dirty="0" err="1"/>
              <a:t>tampering</a:t>
            </a:r>
            <a:endParaRPr lang="fr-CH" dirty="0"/>
          </a:p>
          <a:p>
            <a:r>
              <a:rPr lang="fr-CH" dirty="0"/>
              <a:t>Information </a:t>
            </a:r>
            <a:r>
              <a:rPr lang="fr-CH" dirty="0" err="1"/>
              <a:t>disclosure</a:t>
            </a:r>
            <a:endParaRPr lang="fr-CH" dirty="0"/>
          </a:p>
          <a:p>
            <a:r>
              <a:rPr lang="fr-CH" dirty="0" err="1"/>
              <a:t>DoS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254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2F0-0D64-4787-8865-4BAA8543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 Spoofing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D72C-137C-4090-8FED-DFDC2F5E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661742"/>
          </a:xfrm>
        </p:spPr>
        <p:txBody>
          <a:bodyPr/>
          <a:lstStyle/>
          <a:p>
            <a:r>
              <a:rPr lang="fr-CH" dirty="0"/>
              <a:t>Scénarios d’attaques:</a:t>
            </a:r>
          </a:p>
          <a:p>
            <a:pPr lvl="1"/>
            <a:r>
              <a:rPr lang="fr-CH" dirty="0" err="1"/>
              <a:t>Sniffing</a:t>
            </a:r>
            <a:endParaRPr lang="fr-CH" dirty="0"/>
          </a:p>
          <a:p>
            <a:pPr lvl="1"/>
            <a:r>
              <a:rPr lang="fr-CH" dirty="0"/>
              <a:t>Brute force</a:t>
            </a:r>
          </a:p>
          <a:p>
            <a:pPr lvl="1"/>
            <a:r>
              <a:rPr lang="fr-CH" dirty="0"/>
              <a:t>XSS (vol du </a:t>
            </a:r>
            <a:r>
              <a:rPr lang="fr-CH" dirty="0" err="1"/>
              <a:t>token</a:t>
            </a:r>
            <a:r>
              <a:rPr lang="fr-CH" dirty="0"/>
              <a:t> de </a:t>
            </a:r>
            <a:r>
              <a:rPr lang="fr-CH"/>
              <a:t>session)</a:t>
            </a:r>
          </a:p>
          <a:p>
            <a:pPr marL="457200" lvl="1" indent="0">
              <a:buNone/>
            </a:pPr>
            <a:endParaRPr lang="fr-CH" dirty="0"/>
          </a:p>
          <a:p>
            <a:r>
              <a:rPr lang="fr-CH" dirty="0"/>
              <a:t>Faisabilité: facile</a:t>
            </a:r>
          </a:p>
          <a:p>
            <a:r>
              <a:rPr lang="fr-CH" dirty="0"/>
              <a:t>Business impact : Très élevé </a:t>
            </a:r>
          </a:p>
          <a:p>
            <a:r>
              <a:rPr lang="fr-CH" dirty="0"/>
              <a:t>Risque : Très élevé</a:t>
            </a:r>
          </a:p>
        </p:txBody>
      </p:sp>
    </p:spTree>
    <p:extLst>
      <p:ext uri="{BB962C8B-B14F-4D97-AF65-F5344CB8AC3E}">
        <p14:creationId xmlns:p14="http://schemas.microsoft.com/office/powerpoint/2010/main" val="124368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2F0-0D64-4787-8865-4BAA8543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Tampering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D72C-137C-4090-8FED-DFDC2F5E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661742"/>
          </a:xfrm>
        </p:spPr>
        <p:txBody>
          <a:bodyPr/>
          <a:lstStyle/>
          <a:p>
            <a:r>
              <a:rPr lang="en-US" dirty="0" err="1"/>
              <a:t>Scénarios</a:t>
            </a:r>
            <a:r>
              <a:rPr lang="en-US" dirty="0"/>
              <a:t> </a:t>
            </a:r>
            <a:r>
              <a:rPr lang="en-US" dirty="0" err="1"/>
              <a:t>d’attaques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Injection SQL</a:t>
            </a:r>
          </a:p>
          <a:p>
            <a:pPr lvl="1"/>
            <a:r>
              <a:rPr lang="en-US" dirty="0"/>
              <a:t>Horizontal privilege escalation: suppression de messages</a:t>
            </a:r>
          </a:p>
          <a:p>
            <a:pPr lvl="1"/>
            <a:r>
              <a:rPr lang="en-US" dirty="0"/>
              <a:t>CSRF: suppression </a:t>
            </a:r>
            <a:r>
              <a:rPr lang="en-US" dirty="0" err="1"/>
              <a:t>d’utilisateur</a:t>
            </a:r>
            <a:endParaRPr lang="en-US" dirty="0"/>
          </a:p>
          <a:p>
            <a:endParaRPr lang="en-US" dirty="0"/>
          </a:p>
          <a:p>
            <a:r>
              <a:rPr lang="fr-CH" dirty="0"/>
              <a:t>Faisabilité </a:t>
            </a:r>
            <a:r>
              <a:rPr lang="en-US" dirty="0"/>
              <a:t>: facile à </a:t>
            </a:r>
            <a:r>
              <a:rPr lang="en-US" dirty="0" err="1"/>
              <a:t>moyen</a:t>
            </a:r>
            <a:endParaRPr lang="en-US" dirty="0"/>
          </a:p>
          <a:p>
            <a:r>
              <a:rPr lang="en-US" dirty="0"/>
              <a:t>Business impact 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r>
              <a:rPr lang="en-US" dirty="0"/>
              <a:t> </a:t>
            </a:r>
          </a:p>
          <a:p>
            <a:r>
              <a:rPr lang="en-US" dirty="0" err="1"/>
              <a:t>Risque</a:t>
            </a:r>
            <a:r>
              <a:rPr lang="en-US" dirty="0"/>
              <a:t> 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1512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2F0-0D64-4787-8865-4BAA8543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disclosure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D72C-137C-4090-8FED-DFDC2F5E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661742"/>
          </a:xfrm>
        </p:spPr>
        <p:txBody>
          <a:bodyPr/>
          <a:lstStyle/>
          <a:p>
            <a:r>
              <a:rPr lang="en-US" dirty="0" err="1"/>
              <a:t>Scénarios</a:t>
            </a:r>
            <a:r>
              <a:rPr lang="en-US" dirty="0"/>
              <a:t> </a:t>
            </a:r>
            <a:r>
              <a:rPr lang="en-US" dirty="0" err="1"/>
              <a:t>d’attaques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Sniffing</a:t>
            </a:r>
          </a:p>
          <a:p>
            <a:pPr lvl="1"/>
            <a:r>
              <a:rPr lang="en-US" dirty="0"/>
              <a:t>XSS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r-CH" dirty="0"/>
              <a:t>Faisabilité </a:t>
            </a:r>
            <a:r>
              <a:rPr lang="en-US" dirty="0"/>
              <a:t>: facile</a:t>
            </a:r>
          </a:p>
          <a:p>
            <a:r>
              <a:rPr lang="en-US" dirty="0"/>
              <a:t>Business impact 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endParaRPr lang="en-US" dirty="0"/>
          </a:p>
          <a:p>
            <a:r>
              <a:rPr lang="en-US" dirty="0" err="1"/>
              <a:t>Risque</a:t>
            </a:r>
            <a:r>
              <a:rPr lang="en-US" dirty="0"/>
              <a:t> :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élevé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0989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2F0-0D64-4787-8865-4BAA8543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D72C-137C-4090-8FED-DFDC2F5E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661742"/>
          </a:xfrm>
        </p:spPr>
        <p:txBody>
          <a:bodyPr/>
          <a:lstStyle/>
          <a:p>
            <a:r>
              <a:rPr lang="en-US" dirty="0" err="1"/>
              <a:t>Scénarios</a:t>
            </a:r>
            <a:r>
              <a:rPr lang="en-US" dirty="0"/>
              <a:t> </a:t>
            </a:r>
            <a:r>
              <a:rPr lang="en-US" dirty="0" err="1"/>
              <a:t>d’attaques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HTML injection: redirection de page</a:t>
            </a:r>
          </a:p>
          <a:p>
            <a:pPr lvl="1"/>
            <a:r>
              <a:rPr lang="en-US" dirty="0"/>
              <a:t>XSS</a:t>
            </a:r>
          </a:p>
          <a:p>
            <a:endParaRPr lang="en-US" dirty="0"/>
          </a:p>
          <a:p>
            <a:r>
              <a:rPr lang="fr-CH" dirty="0"/>
              <a:t>Faisabilité </a:t>
            </a:r>
            <a:r>
              <a:rPr lang="en-US" dirty="0"/>
              <a:t>: facile</a:t>
            </a:r>
          </a:p>
          <a:p>
            <a:r>
              <a:rPr lang="en-US" dirty="0"/>
              <a:t>Business impact : </a:t>
            </a:r>
            <a:r>
              <a:rPr lang="en-US" dirty="0" err="1"/>
              <a:t>Moyen</a:t>
            </a:r>
            <a:endParaRPr lang="en-US" dirty="0"/>
          </a:p>
          <a:p>
            <a:r>
              <a:rPr lang="en-US" dirty="0" err="1"/>
              <a:t>Risque</a:t>
            </a:r>
            <a:r>
              <a:rPr lang="en-US" dirty="0"/>
              <a:t> : </a:t>
            </a:r>
            <a:r>
              <a:rPr lang="en-US" dirty="0" err="1"/>
              <a:t>Elevé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5252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43DAD-7159-434A-844F-E1DB542A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Mécanismes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BC9CE-F30A-4886-8AC9-4A86AF20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Sanitarisation des entrées utilisateur</a:t>
            </a:r>
          </a:p>
          <a:p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endParaRPr lang="fr-CH" dirty="0"/>
          </a:p>
          <a:p>
            <a:r>
              <a:rPr lang="fr-CH" dirty="0" err="1"/>
              <a:t>Token</a:t>
            </a:r>
            <a:r>
              <a:rPr lang="fr-CH" dirty="0"/>
              <a:t> anti CSRF</a:t>
            </a:r>
          </a:p>
          <a:p>
            <a:r>
              <a:rPr lang="fr-CH" dirty="0"/>
              <a:t>Logique améliorée</a:t>
            </a:r>
          </a:p>
          <a:p>
            <a:pPr lvl="1"/>
            <a:r>
              <a:rPr lang="fr-CH" dirty="0"/>
              <a:t>On vérifie que le message à supprimer appartient à l’utilisateur effectuant la demande</a:t>
            </a:r>
          </a:p>
        </p:txBody>
      </p:sp>
    </p:spTree>
    <p:extLst>
      <p:ext uri="{BB962C8B-B14F-4D97-AF65-F5344CB8AC3E}">
        <p14:creationId xmlns:p14="http://schemas.microsoft.com/office/powerpoint/2010/main" val="167732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49A3E-07FB-4521-A7D5-AEACECC8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Implémentation: Sanitarisation des entrées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E8D6C-FC26-45AE-AFAE-1DD8E43FAFA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test_input</a:t>
            </a:r>
            <a:r>
              <a:rPr lang="en-US" dirty="0"/>
              <a:t>($data) {</a:t>
            </a:r>
          </a:p>
          <a:p>
            <a:pPr marL="0" indent="0">
              <a:buNone/>
            </a:pPr>
            <a:r>
              <a:rPr lang="en-US" dirty="0"/>
              <a:t>	$data = trim($data);</a:t>
            </a:r>
          </a:p>
          <a:p>
            <a:pPr marL="0" indent="0">
              <a:buNone/>
            </a:pPr>
            <a:r>
              <a:rPr lang="en-US" dirty="0"/>
              <a:t>	$data = </a:t>
            </a:r>
            <a:r>
              <a:rPr lang="en-US" dirty="0" err="1"/>
              <a:t>stripslashes</a:t>
            </a:r>
            <a:r>
              <a:rPr lang="en-US" dirty="0"/>
              <a:t>($data);</a:t>
            </a:r>
          </a:p>
          <a:p>
            <a:pPr marL="0" indent="0">
              <a:buNone/>
            </a:pPr>
            <a:r>
              <a:rPr lang="en-US" dirty="0"/>
              <a:t>	$data = </a:t>
            </a:r>
            <a:r>
              <a:rPr lang="en-US" dirty="0" err="1"/>
              <a:t>htmlspecialchars</a:t>
            </a:r>
            <a:r>
              <a:rPr lang="en-US" dirty="0"/>
              <a:t>($data);</a:t>
            </a:r>
          </a:p>
          <a:p>
            <a:pPr marL="0" indent="0">
              <a:buNone/>
            </a:pPr>
            <a:r>
              <a:rPr lang="en-US" dirty="0"/>
              <a:t>	return $data;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$username = </a:t>
            </a:r>
            <a:r>
              <a:rPr lang="en-US" dirty="0" err="1"/>
              <a:t>test_input</a:t>
            </a:r>
            <a:r>
              <a:rPr lang="en-US" dirty="0"/>
              <a:t>($_POST['username’]);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?&gt;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3354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49A3E-07FB-4521-A7D5-AEACECC8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Implémentation: </a:t>
            </a:r>
            <a:r>
              <a:rPr lang="fr-CH" dirty="0" err="1"/>
              <a:t>Prepared</a:t>
            </a:r>
            <a:r>
              <a:rPr lang="fr-CH" dirty="0"/>
              <a:t> </a:t>
            </a:r>
            <a:r>
              <a:rPr lang="fr-CH" dirty="0" err="1"/>
              <a:t>Statement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E8D6C-FC26-45AE-AFAE-1DD8E43F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 = $</a:t>
            </a:r>
            <a:r>
              <a:rPr lang="en-US" dirty="0" err="1"/>
              <a:t>file_db</a:t>
            </a:r>
            <a:r>
              <a:rPr lang="en-US" dirty="0"/>
              <a:t>-&gt;prepare('DELETE FROM users WHERE login = :username');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-&gt;execute(array('username'=&gt;$login));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?&gt;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3973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sonnalisé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248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 3</vt:lpstr>
      <vt:lpstr>Facette</vt:lpstr>
      <vt:lpstr>Sécurité Technologies Internet</vt:lpstr>
      <vt:lpstr>Analyse de menaces</vt:lpstr>
      <vt:lpstr>Credentials Spoofing</vt:lpstr>
      <vt:lpstr>Database Tampering</vt:lpstr>
      <vt:lpstr>Information disclosure</vt:lpstr>
      <vt:lpstr>DoS</vt:lpstr>
      <vt:lpstr>Mécanismes de sécurité</vt:lpstr>
      <vt:lpstr>Implémentation: Sanitarisation des entrées utilisateurs</vt:lpstr>
      <vt:lpstr>Implémentation: Prepared Statement</vt:lpstr>
      <vt:lpstr>Implémentation: Token anti-CSRF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Dejvid Muaremi</dc:creator>
  <cp:lastModifiedBy>Apoca</cp:lastModifiedBy>
  <cp:revision>21</cp:revision>
  <dcterms:created xsi:type="dcterms:W3CDTF">2019-01-11T19:31:13Z</dcterms:created>
  <dcterms:modified xsi:type="dcterms:W3CDTF">2019-01-14T12:49:14Z</dcterms:modified>
</cp:coreProperties>
</file>