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4711D-14E2-47D8-AF9E-0F87CE75C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29FFA-5924-41F3-9E5A-1D60A84FF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F004F-C2D6-43C9-8499-93626F47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29325-8D76-4352-B947-10521090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F44B7-8E89-46B2-A1BC-4F1D05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6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2CB27-0E44-490C-95FB-BE968EFD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B701F-449A-4588-9886-819738B4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1077-BBF3-4ED7-8D96-B6B51606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A4C8B-B815-437F-8D9B-CA159499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1F0E6-86B6-41FC-B1B1-769579C4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D2F8BD-F6BD-453F-B83B-73A23CD64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B14045-E032-4024-BF66-A967D72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DDC6D-5BA7-418E-BF00-ABCDD3DC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ACAF2-F475-48F2-85EC-9B693D6B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D7BF6-008D-4DEE-AA4E-511494AE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83C12-7BAB-44FE-8799-8B1788B3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1685C-D067-4A77-ADB4-3DC9E35D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6CE16-1AB7-41C1-A405-6621FCD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A050C-02D1-4A24-A9FB-61FC247C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9429C-9441-4FA5-B318-1DDA688F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E1DE9-9EAA-4D33-ACF9-B0116972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7CA40-F64C-4512-A22C-A9AB4F80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E0134-C5DC-42B0-8F78-D30D9B4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9888B6-8B6A-4084-80DA-D6FCA747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39792-CDA0-459F-9012-B4678BB9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263C8-1DA5-41BF-A904-B96FC9D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6E276-5874-4B87-BC9F-92C31EB87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09657B-B066-4DE0-AAB0-C22402AC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C1A2D1-A94B-4829-B689-3ABB65A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838DA-CF39-4D5B-936E-39CA5664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1CB9EF-530B-4164-8F39-B3D06DD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1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F1061-67E8-443D-A7B3-56E57E06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B7F06-0F4E-417E-87B8-3EFF5DDD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786B74-6BB9-441D-8363-A1E55197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A42609-4CF1-435E-9205-6A7C0639B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673E1-4A88-4B67-AFD0-13B800A8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6C2C3E-B5F8-4E06-8279-B9B875AB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4B8C60-1FC7-4E83-8815-BCAEFB36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FBB8BC-BB28-4827-88A2-3979878A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DF60B-7213-4B2B-8D32-6285FE9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C2253D-7789-4390-A29A-E70B5E8D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743952-1FF1-43BC-930A-A632B91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B7DF00-D3E7-402F-AD4D-F8D49420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1C2C09-44CA-4DF7-9F8A-42BB6017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8802BA-FFAD-4E81-B5B4-7B850E0E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6A007-88B6-4845-885C-98B03260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E6A84-223D-49B2-A1F4-AF6ED01C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D9C51-1EB4-44F2-B5FA-973CFE4A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490087-424A-479C-A60A-99D2D0C0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1421F4-D862-40E9-B1E2-A553408A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A48F9C-7490-41B8-ADE1-971B79C3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4E3CE9-B95E-474F-8C84-31EB5479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D7C9F-A7A5-4A30-A10B-D16CEDF9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71FBE0-9479-4455-8872-E21F17332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D203CB-E310-4957-8D10-9621FB46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483D29-25C6-49D3-BAE5-70B70CAA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8A189A-B9B0-44CB-8392-CBCFF4DE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49A3E-FCD0-4A21-B16D-7C72E39B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F42A0E-017E-4886-B428-3B507214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B182F-2B63-48D3-985F-CAC53C97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25DE4-4962-4BF8-BCD1-5B3E2B93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BCDE-2F30-4221-9502-D38802CDED20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3EFFF-FEEF-4E0B-B25C-4546D1D6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5BF33-B48B-469C-B27C-6A69BA77A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62B4-F5A1-45C6-B17A-BAFED77DDB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41721-147E-45DA-BAA5-063970C5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FA70E6-3F88-4327-902F-BCE108CED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B5826-91FA-43F9-8B97-0359042FA3E1}"/>
              </a:ext>
            </a:extLst>
          </p:cNvPr>
          <p:cNvSpPr/>
          <p:nvPr/>
        </p:nvSpPr>
        <p:spPr>
          <a:xfrm>
            <a:off x="1524000" y="10302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o Introduction, </a:t>
            </a:r>
            <a:r>
              <a:rPr lang="en-GB" dirty="0" err="1"/>
              <a:t>répartition</a:t>
            </a:r>
            <a:r>
              <a:rPr lang="en-GB" dirty="0"/>
              <a:t> du travail</a:t>
            </a:r>
          </a:p>
          <a:p>
            <a:r>
              <a:rPr lang="en-GB" dirty="0"/>
              <a:t>o Analyse de menaces, </a:t>
            </a:r>
            <a:r>
              <a:rPr lang="en-GB" dirty="0" err="1"/>
              <a:t>mécanismes</a:t>
            </a:r>
            <a:r>
              <a:rPr lang="en-GB" dirty="0"/>
              <a:t> de </a:t>
            </a:r>
            <a:r>
              <a:rPr lang="en-GB" dirty="0" err="1"/>
              <a:t>sécurité</a:t>
            </a:r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Implémentation</a:t>
            </a:r>
            <a:r>
              <a:rPr lang="en-GB" dirty="0"/>
              <a:t> </a:t>
            </a:r>
            <a:r>
              <a:rPr lang="en-GB" dirty="0" err="1"/>
              <a:t>générale</a:t>
            </a:r>
            <a:r>
              <a:rPr lang="en-GB" dirty="0"/>
              <a:t> (</a:t>
            </a:r>
            <a:r>
              <a:rPr lang="en-GB" dirty="0" err="1"/>
              <a:t>fonctionnelle</a:t>
            </a:r>
            <a:r>
              <a:rPr lang="en-GB" dirty="0"/>
              <a:t>)</a:t>
            </a:r>
          </a:p>
          <a:p>
            <a:r>
              <a:rPr lang="en-GB" dirty="0"/>
              <a:t>o </a:t>
            </a:r>
            <a:r>
              <a:rPr lang="en-GB" dirty="0" err="1"/>
              <a:t>Implémentation</a:t>
            </a:r>
            <a:r>
              <a:rPr lang="en-GB" dirty="0"/>
              <a:t> des </a:t>
            </a:r>
            <a:r>
              <a:rPr lang="en-GB" dirty="0" err="1"/>
              <a:t>mécanismes</a:t>
            </a:r>
            <a:r>
              <a:rPr lang="en-GB" dirty="0"/>
              <a:t> de </a:t>
            </a:r>
            <a:r>
              <a:rPr lang="en-GB" dirty="0" err="1"/>
              <a:t>sécurité</a:t>
            </a:r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Problèmes</a:t>
            </a:r>
            <a:r>
              <a:rPr lang="en-GB" dirty="0"/>
              <a:t> </a:t>
            </a:r>
            <a:r>
              <a:rPr lang="en-GB" dirty="0" err="1"/>
              <a:t>rencontrés</a:t>
            </a:r>
            <a:r>
              <a:rPr lang="en-GB" dirty="0"/>
              <a:t>, conclusion</a:t>
            </a:r>
          </a:p>
        </p:txBody>
      </p:sp>
    </p:spTree>
    <p:extLst>
      <p:ext uri="{BB962C8B-B14F-4D97-AF65-F5344CB8AC3E}">
        <p14:creationId xmlns:p14="http://schemas.microsoft.com/office/powerpoint/2010/main" val="618425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Dejvid Muaremi</dc:creator>
  <cp:lastModifiedBy>Dejvid Muaremi</cp:lastModifiedBy>
  <cp:revision>1</cp:revision>
  <dcterms:created xsi:type="dcterms:W3CDTF">2019-01-11T19:31:13Z</dcterms:created>
  <dcterms:modified xsi:type="dcterms:W3CDTF">2019-01-11T19:34:38Z</dcterms:modified>
</cp:coreProperties>
</file>