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58" r:id="rId3"/>
    <p:sldId id="259" r:id="rId4"/>
    <p:sldId id="260" r:id="rId5"/>
    <p:sldId id="266" r:id="rId6"/>
    <p:sldId id="267" r:id="rId7"/>
    <p:sldId id="268" r:id="rId8"/>
    <p:sldId id="269" r:id="rId9"/>
    <p:sldId id="261" r:id="rId10"/>
    <p:sldId id="263" r:id="rId11"/>
    <p:sldId id="270" r:id="rId12"/>
    <p:sldId id="271" r:id="rId13"/>
    <p:sldId id="264" r:id="rId14"/>
    <p:sldId id="265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229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749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992398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0917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447854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1160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3533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176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592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378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310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43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378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802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479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999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4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EB1E88-0672-4E43-8372-4BA4D83AA6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0204" y="2404534"/>
            <a:ext cx="8683799" cy="1646302"/>
          </a:xfrm>
        </p:spPr>
        <p:txBody>
          <a:bodyPr/>
          <a:lstStyle/>
          <a:p>
            <a:r>
              <a:rPr lang="fr-CH" dirty="0"/>
              <a:t>Sécurité Technologies Internet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1A2CAB7-86A7-48BD-8473-46AB03623F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CH" sz="4400" dirty="0">
                <a:solidFill>
                  <a:schemeClr val="bg2">
                    <a:lumMod val="75000"/>
                  </a:schemeClr>
                </a:solidFill>
              </a:rPr>
              <a:t>Projet 2</a:t>
            </a:r>
          </a:p>
        </p:txBody>
      </p:sp>
    </p:spTree>
    <p:extLst>
      <p:ext uri="{BB962C8B-B14F-4D97-AF65-F5344CB8AC3E}">
        <p14:creationId xmlns:p14="http://schemas.microsoft.com/office/powerpoint/2010/main" val="707025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749A3E-07FB-4521-A7D5-AEACECC84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Implémentation: Sanitarisation des entrées utilisateurs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68E8D6C-FC26-45AE-AFAE-1DD8E43FAFAA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&lt;?php</a:t>
            </a:r>
          </a:p>
          <a:p>
            <a:pPr marL="0" indent="0">
              <a:buNone/>
            </a:pPr>
            <a:r>
              <a:rPr lang="en-US" dirty="0"/>
              <a:t>function </a:t>
            </a:r>
            <a:r>
              <a:rPr lang="en-US" dirty="0" err="1"/>
              <a:t>test_input</a:t>
            </a:r>
            <a:r>
              <a:rPr lang="en-US" dirty="0"/>
              <a:t>($data) {</a:t>
            </a:r>
          </a:p>
          <a:p>
            <a:pPr marL="0" indent="0">
              <a:buNone/>
            </a:pPr>
            <a:r>
              <a:rPr lang="en-US" dirty="0"/>
              <a:t>	$data = trim($data);</a:t>
            </a:r>
          </a:p>
          <a:p>
            <a:pPr marL="0" indent="0">
              <a:buNone/>
            </a:pPr>
            <a:r>
              <a:rPr lang="en-US" dirty="0"/>
              <a:t>	$data = </a:t>
            </a:r>
            <a:r>
              <a:rPr lang="en-US" dirty="0" err="1"/>
              <a:t>stripslashes</a:t>
            </a:r>
            <a:r>
              <a:rPr lang="en-US" dirty="0"/>
              <a:t>($data);</a:t>
            </a:r>
          </a:p>
          <a:p>
            <a:pPr marL="0" indent="0">
              <a:buNone/>
            </a:pPr>
            <a:r>
              <a:rPr lang="en-US" dirty="0"/>
              <a:t>	$data = </a:t>
            </a:r>
            <a:r>
              <a:rPr lang="en-US" dirty="0" err="1"/>
              <a:t>htmlspecialchars</a:t>
            </a:r>
            <a:r>
              <a:rPr lang="en-US" dirty="0"/>
              <a:t>($data);</a:t>
            </a:r>
          </a:p>
          <a:p>
            <a:pPr marL="0" indent="0">
              <a:buNone/>
            </a:pPr>
            <a:r>
              <a:rPr lang="en-US" dirty="0"/>
              <a:t>	return $data;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$username = </a:t>
            </a:r>
            <a:r>
              <a:rPr lang="en-US" dirty="0" err="1"/>
              <a:t>test_input</a:t>
            </a:r>
            <a:r>
              <a:rPr lang="en-US" dirty="0"/>
              <a:t>($_POST['username’]);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?&gt;</a:t>
            </a:r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9335456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749A3E-07FB-4521-A7D5-AEACECC84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Implémentation: </a:t>
            </a:r>
            <a:r>
              <a:rPr lang="fr-CH" dirty="0" err="1"/>
              <a:t>Prepared</a:t>
            </a:r>
            <a:r>
              <a:rPr lang="fr-CH" dirty="0"/>
              <a:t> </a:t>
            </a:r>
            <a:r>
              <a:rPr lang="fr-CH" dirty="0" err="1"/>
              <a:t>Statement</a:t>
            </a:r>
            <a:endParaRPr lang="fr-CH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68E8D6C-FC26-45AE-AFAE-1DD8E43FA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&lt;?php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$</a:t>
            </a:r>
            <a:r>
              <a:rPr lang="en-US" dirty="0" err="1"/>
              <a:t>stmt</a:t>
            </a:r>
            <a:r>
              <a:rPr lang="en-US" dirty="0"/>
              <a:t> = $</a:t>
            </a:r>
            <a:r>
              <a:rPr lang="en-US" dirty="0" err="1"/>
              <a:t>file_db</a:t>
            </a:r>
            <a:r>
              <a:rPr lang="en-US" dirty="0"/>
              <a:t>-&gt;prepare('DELETE FROM users WHERE login = :username');</a:t>
            </a:r>
          </a:p>
          <a:p>
            <a:pPr marL="0" indent="0">
              <a:buNone/>
            </a:pPr>
            <a:r>
              <a:rPr lang="en-US" dirty="0"/>
              <a:t>$</a:t>
            </a:r>
            <a:r>
              <a:rPr lang="en-US" dirty="0" err="1"/>
              <a:t>stmt</a:t>
            </a:r>
            <a:r>
              <a:rPr lang="en-US" dirty="0"/>
              <a:t>-&gt;execute(array('username'=&gt;$login));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?&gt;</a:t>
            </a:r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9839737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749A3E-07FB-4521-A7D5-AEACECC84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Implémentation: </a:t>
            </a:r>
            <a:r>
              <a:rPr lang="fr-CH" dirty="0" err="1"/>
              <a:t>Token</a:t>
            </a:r>
            <a:r>
              <a:rPr lang="fr-CH" dirty="0"/>
              <a:t> anti-CSRF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68E8D6C-FC26-45AE-AFAE-1DD8E43FAFAA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&lt;?php</a:t>
            </a:r>
          </a:p>
          <a:p>
            <a:pPr marL="0" indent="0">
              <a:buNone/>
            </a:pPr>
            <a:r>
              <a:rPr lang="en-US" dirty="0"/>
              <a:t>$_SESSION['CSRF']=base64_encode(</a:t>
            </a:r>
            <a:r>
              <a:rPr lang="en-US" dirty="0" err="1"/>
              <a:t>openssl_random_pseudo_bytes</a:t>
            </a:r>
            <a:r>
              <a:rPr lang="en-US" dirty="0"/>
              <a:t>(32));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if( </a:t>
            </a:r>
            <a:r>
              <a:rPr lang="en-US" dirty="0" err="1"/>
              <a:t>isset</a:t>
            </a:r>
            <a:r>
              <a:rPr lang="en-US" dirty="0"/>
              <a:t>($_SESSION['CSRF']) and </a:t>
            </a:r>
            <a:r>
              <a:rPr lang="en-US" dirty="0" err="1"/>
              <a:t>isset</a:t>
            </a:r>
            <a:r>
              <a:rPr lang="en-US" dirty="0"/>
              <a:t>($_POST['CSRF’]) </a:t>
            </a:r>
          </a:p>
          <a:p>
            <a:pPr marL="0" indent="0">
              <a:buNone/>
            </a:pPr>
            <a:r>
              <a:rPr lang="en-US" dirty="0"/>
              <a:t>    and $_SESSION['CSRF'] == $_POST['CSRF’])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…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?&gt;</a:t>
            </a:r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8020510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D430AE-1616-4BAB-A00C-49481D424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Problèmes rencontrés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4FF68CE-57C4-4B00-BD53-98F6AA482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2858480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4A9D3B-5834-4D83-BB24-D531BB867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A3E0681-0F7D-4299-8C51-E9FD8D65E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56688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D23DD7-10DF-42F8-A6AB-BD4E15718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Introduction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DB4EAD8-C459-4127-86E8-139CEA8329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98549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81A2CD-77FE-4F88-9F5F-970D96796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Répartition du travail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E8F8906-5C43-416F-878A-E0FA204B7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67988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48A22E-C43D-4ECA-8426-B6870827B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Analyse de menaces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A7B64A0-29BF-4D99-BE70-5870ADFAD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err="1"/>
              <a:t>Credentials</a:t>
            </a:r>
            <a:r>
              <a:rPr lang="fr-CH" dirty="0"/>
              <a:t> spoofing</a:t>
            </a:r>
          </a:p>
          <a:p>
            <a:r>
              <a:rPr lang="fr-CH" dirty="0" err="1"/>
              <a:t>Databse</a:t>
            </a:r>
            <a:r>
              <a:rPr lang="fr-CH" dirty="0"/>
              <a:t> </a:t>
            </a:r>
            <a:r>
              <a:rPr lang="fr-CH" dirty="0" err="1"/>
              <a:t>tampering</a:t>
            </a:r>
            <a:endParaRPr lang="fr-CH" dirty="0"/>
          </a:p>
          <a:p>
            <a:r>
              <a:rPr lang="fr-CH" dirty="0"/>
              <a:t>Information </a:t>
            </a:r>
            <a:r>
              <a:rPr lang="fr-CH" dirty="0" err="1"/>
              <a:t>disclosure</a:t>
            </a:r>
            <a:endParaRPr lang="fr-CH" dirty="0"/>
          </a:p>
          <a:p>
            <a:r>
              <a:rPr lang="fr-CH" dirty="0" err="1"/>
              <a:t>DoS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925404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792F0-0D64-4787-8865-4BAA85436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Credentials Spoofing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4D72C-137C-4090-8FED-DFDC2F5E5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79621"/>
            <a:ext cx="8596668" cy="4661742"/>
          </a:xfrm>
        </p:spPr>
        <p:txBody>
          <a:bodyPr/>
          <a:lstStyle/>
          <a:p>
            <a:r>
              <a:rPr lang="en-US" dirty="0" err="1"/>
              <a:t>Scénarios</a:t>
            </a:r>
            <a:r>
              <a:rPr lang="en-US" dirty="0"/>
              <a:t> </a:t>
            </a:r>
            <a:r>
              <a:rPr lang="en-US" dirty="0" err="1"/>
              <a:t>d’attaques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Sniffing</a:t>
            </a:r>
          </a:p>
          <a:p>
            <a:pPr lvl="1"/>
            <a:r>
              <a:rPr lang="en-US" dirty="0"/>
              <a:t>Brute force</a:t>
            </a:r>
          </a:p>
          <a:p>
            <a:pPr lvl="1"/>
            <a:r>
              <a:rPr lang="en-US" dirty="0"/>
              <a:t>XSS (vol du token de session)</a:t>
            </a:r>
          </a:p>
          <a:p>
            <a:pPr lvl="1"/>
            <a:r>
              <a:rPr lang="en-US" dirty="0"/>
              <a:t>Injection SQL</a:t>
            </a:r>
          </a:p>
          <a:p>
            <a:endParaRPr lang="en-US" dirty="0"/>
          </a:p>
          <a:p>
            <a:r>
              <a:rPr lang="en-US" dirty="0" err="1"/>
              <a:t>Faisaiblité</a:t>
            </a:r>
            <a:r>
              <a:rPr lang="en-US" dirty="0"/>
              <a:t>: facile</a:t>
            </a:r>
          </a:p>
          <a:p>
            <a:r>
              <a:rPr lang="en-US" dirty="0"/>
              <a:t>Business impact: </a:t>
            </a:r>
            <a:r>
              <a:rPr lang="en-US" dirty="0" err="1"/>
              <a:t>Très</a:t>
            </a:r>
            <a:r>
              <a:rPr lang="en-US" dirty="0"/>
              <a:t> </a:t>
            </a:r>
            <a:r>
              <a:rPr lang="en-US" dirty="0" err="1"/>
              <a:t>élevé</a:t>
            </a:r>
            <a:r>
              <a:rPr lang="en-US" dirty="0"/>
              <a:t> </a:t>
            </a:r>
          </a:p>
          <a:p>
            <a:r>
              <a:rPr lang="en-US" dirty="0" err="1"/>
              <a:t>Risque</a:t>
            </a:r>
            <a:r>
              <a:rPr lang="en-US" dirty="0"/>
              <a:t>: </a:t>
            </a:r>
            <a:r>
              <a:rPr lang="en-US" dirty="0" err="1"/>
              <a:t>Très</a:t>
            </a:r>
            <a:r>
              <a:rPr lang="en-US" dirty="0"/>
              <a:t> </a:t>
            </a:r>
            <a:r>
              <a:rPr lang="en-US" dirty="0" err="1"/>
              <a:t>élevé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243682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792F0-0D64-4787-8865-4BAA85436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Tampering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4D72C-137C-4090-8FED-DFDC2F5E5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79621"/>
            <a:ext cx="8596668" cy="4661742"/>
          </a:xfrm>
        </p:spPr>
        <p:txBody>
          <a:bodyPr/>
          <a:lstStyle/>
          <a:p>
            <a:r>
              <a:rPr lang="en-US" dirty="0" err="1"/>
              <a:t>Scénarios</a:t>
            </a:r>
            <a:r>
              <a:rPr lang="en-US" dirty="0"/>
              <a:t> </a:t>
            </a:r>
            <a:r>
              <a:rPr lang="en-US" dirty="0" err="1"/>
              <a:t>d’attaques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Injection SQL</a:t>
            </a:r>
          </a:p>
          <a:p>
            <a:pPr lvl="1"/>
            <a:r>
              <a:rPr lang="en-US" dirty="0"/>
              <a:t>Horizontal privilege escalation: suppression de messages</a:t>
            </a:r>
          </a:p>
          <a:p>
            <a:pPr lvl="1"/>
            <a:r>
              <a:rPr lang="en-US" dirty="0"/>
              <a:t>CSRF: suppression </a:t>
            </a:r>
            <a:r>
              <a:rPr lang="en-US" dirty="0" err="1"/>
              <a:t>d’utilisateur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Faisaiblité</a:t>
            </a:r>
            <a:r>
              <a:rPr lang="en-US" dirty="0"/>
              <a:t>: facile à </a:t>
            </a:r>
            <a:r>
              <a:rPr lang="en-US" dirty="0" err="1"/>
              <a:t>moyen</a:t>
            </a:r>
            <a:endParaRPr lang="en-US" dirty="0"/>
          </a:p>
          <a:p>
            <a:r>
              <a:rPr lang="en-US" dirty="0"/>
              <a:t>Business impact: </a:t>
            </a:r>
            <a:r>
              <a:rPr lang="en-US" dirty="0" err="1"/>
              <a:t>Très</a:t>
            </a:r>
            <a:r>
              <a:rPr lang="en-US" dirty="0"/>
              <a:t> </a:t>
            </a:r>
            <a:r>
              <a:rPr lang="en-US" dirty="0" err="1"/>
              <a:t>élevé</a:t>
            </a:r>
            <a:r>
              <a:rPr lang="en-US" dirty="0"/>
              <a:t> </a:t>
            </a:r>
          </a:p>
          <a:p>
            <a:r>
              <a:rPr lang="en-US" dirty="0" err="1"/>
              <a:t>Risque</a:t>
            </a:r>
            <a:r>
              <a:rPr lang="en-US" dirty="0"/>
              <a:t>: </a:t>
            </a:r>
            <a:r>
              <a:rPr lang="en-US" dirty="0" err="1"/>
              <a:t>Très</a:t>
            </a:r>
            <a:r>
              <a:rPr lang="en-US" dirty="0"/>
              <a:t> </a:t>
            </a:r>
            <a:r>
              <a:rPr lang="en-US" dirty="0" err="1"/>
              <a:t>élevé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2615121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792F0-0D64-4787-8865-4BAA85436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disclosure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4D72C-137C-4090-8FED-DFDC2F5E5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79621"/>
            <a:ext cx="8596668" cy="4661742"/>
          </a:xfrm>
        </p:spPr>
        <p:txBody>
          <a:bodyPr/>
          <a:lstStyle/>
          <a:p>
            <a:r>
              <a:rPr lang="en-US" dirty="0" err="1"/>
              <a:t>Scénarios</a:t>
            </a:r>
            <a:r>
              <a:rPr lang="en-US" dirty="0"/>
              <a:t> </a:t>
            </a:r>
            <a:r>
              <a:rPr lang="en-US" dirty="0" err="1"/>
              <a:t>d’attaques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Sniffing</a:t>
            </a:r>
          </a:p>
          <a:p>
            <a:pPr lvl="1"/>
            <a:r>
              <a:rPr lang="en-US" dirty="0"/>
              <a:t>XSS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err="1"/>
              <a:t>Faisaiblité</a:t>
            </a:r>
            <a:r>
              <a:rPr lang="en-US" dirty="0"/>
              <a:t>: facile</a:t>
            </a:r>
          </a:p>
          <a:p>
            <a:r>
              <a:rPr lang="en-US" dirty="0"/>
              <a:t>Business impact: </a:t>
            </a:r>
            <a:r>
              <a:rPr lang="en-US" dirty="0" err="1"/>
              <a:t>Très</a:t>
            </a:r>
            <a:r>
              <a:rPr lang="en-US" dirty="0"/>
              <a:t> </a:t>
            </a:r>
            <a:r>
              <a:rPr lang="en-US" dirty="0" err="1"/>
              <a:t>élevé</a:t>
            </a:r>
            <a:endParaRPr lang="en-US" dirty="0"/>
          </a:p>
          <a:p>
            <a:r>
              <a:rPr lang="en-US" dirty="0" err="1"/>
              <a:t>Risque</a:t>
            </a:r>
            <a:r>
              <a:rPr lang="en-US" dirty="0"/>
              <a:t>: </a:t>
            </a:r>
            <a:r>
              <a:rPr lang="en-US" dirty="0" err="1"/>
              <a:t>Très</a:t>
            </a:r>
            <a:r>
              <a:rPr lang="en-US" dirty="0"/>
              <a:t> </a:t>
            </a:r>
            <a:r>
              <a:rPr lang="en-US" dirty="0" err="1"/>
              <a:t>élevé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409893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792F0-0D64-4787-8865-4BAA85436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DoS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4D72C-137C-4090-8FED-DFDC2F5E5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79621"/>
            <a:ext cx="8596668" cy="4661742"/>
          </a:xfrm>
        </p:spPr>
        <p:txBody>
          <a:bodyPr/>
          <a:lstStyle/>
          <a:p>
            <a:r>
              <a:rPr lang="en-US" dirty="0" err="1"/>
              <a:t>Scénarios</a:t>
            </a:r>
            <a:r>
              <a:rPr lang="en-US" dirty="0"/>
              <a:t> </a:t>
            </a:r>
            <a:r>
              <a:rPr lang="en-US" dirty="0" err="1"/>
              <a:t>d’attaques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HTML injection: redirection de page</a:t>
            </a:r>
          </a:p>
          <a:p>
            <a:pPr lvl="1"/>
            <a:r>
              <a:rPr lang="en-US" dirty="0"/>
              <a:t>XSS</a:t>
            </a:r>
          </a:p>
          <a:p>
            <a:endParaRPr lang="en-US" dirty="0"/>
          </a:p>
          <a:p>
            <a:r>
              <a:rPr lang="en-US" dirty="0" err="1"/>
              <a:t>Faisaiblité</a:t>
            </a:r>
            <a:r>
              <a:rPr lang="en-US" dirty="0"/>
              <a:t>: facile</a:t>
            </a:r>
          </a:p>
          <a:p>
            <a:r>
              <a:rPr lang="en-US" dirty="0"/>
              <a:t>Business impact: </a:t>
            </a:r>
            <a:r>
              <a:rPr lang="en-US" dirty="0" err="1"/>
              <a:t>Moyen</a:t>
            </a:r>
            <a:endParaRPr lang="en-US" dirty="0"/>
          </a:p>
          <a:p>
            <a:r>
              <a:rPr lang="en-US" dirty="0" err="1"/>
              <a:t>Risque</a:t>
            </a:r>
            <a:r>
              <a:rPr lang="en-US" dirty="0"/>
              <a:t>: </a:t>
            </a:r>
            <a:r>
              <a:rPr lang="en-US" dirty="0" err="1"/>
              <a:t>Elevé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452523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043DAD-7159-434A-844F-E1DB542A4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Mécanismes de sécurité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93BC9CE-F30A-4886-8AC9-4A86AF20D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Sanitarisation des entrées utilisateur</a:t>
            </a:r>
          </a:p>
          <a:p>
            <a:r>
              <a:rPr lang="fr-CH" dirty="0" err="1"/>
              <a:t>Prepared</a:t>
            </a:r>
            <a:r>
              <a:rPr lang="fr-CH" dirty="0"/>
              <a:t> </a:t>
            </a:r>
            <a:r>
              <a:rPr lang="fr-CH" dirty="0" err="1"/>
              <a:t>statement</a:t>
            </a:r>
            <a:endParaRPr lang="fr-CH" dirty="0"/>
          </a:p>
          <a:p>
            <a:r>
              <a:rPr lang="fr-CH" dirty="0" err="1"/>
              <a:t>Token</a:t>
            </a:r>
            <a:r>
              <a:rPr lang="fr-CH" dirty="0"/>
              <a:t> anti CSRF</a:t>
            </a:r>
          </a:p>
          <a:p>
            <a:r>
              <a:rPr lang="fr-CH" dirty="0"/>
              <a:t>Logique améliorée</a:t>
            </a:r>
          </a:p>
          <a:p>
            <a:pPr lvl="1"/>
            <a:r>
              <a:rPr lang="fr-CH" dirty="0"/>
              <a:t>On vérifie que message à supprimer appartient à l’utilisateur effectuant la demande</a:t>
            </a:r>
          </a:p>
        </p:txBody>
      </p:sp>
    </p:spTree>
    <p:extLst>
      <p:ext uri="{BB962C8B-B14F-4D97-AF65-F5344CB8AC3E}">
        <p14:creationId xmlns:p14="http://schemas.microsoft.com/office/powerpoint/2010/main" val="167732967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Personnalisé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</TotalTime>
  <Words>256</Words>
  <Application>Microsoft Office PowerPoint</Application>
  <PresentationFormat>Widescreen</PresentationFormat>
  <Paragraphs>78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Times New Roman</vt:lpstr>
      <vt:lpstr>Wingdings 3</vt:lpstr>
      <vt:lpstr>Facette</vt:lpstr>
      <vt:lpstr>Sécurité Technologies Internet</vt:lpstr>
      <vt:lpstr>Introduction</vt:lpstr>
      <vt:lpstr>Répartition du travail</vt:lpstr>
      <vt:lpstr>Analyse de menaces</vt:lpstr>
      <vt:lpstr>Credentials Spoofing</vt:lpstr>
      <vt:lpstr>Database Tampering</vt:lpstr>
      <vt:lpstr>Information disclosure</vt:lpstr>
      <vt:lpstr>DoS</vt:lpstr>
      <vt:lpstr>Mécanismes de sécurité</vt:lpstr>
      <vt:lpstr>Implémentation: Sanitarisation des entrées utilisateurs</vt:lpstr>
      <vt:lpstr>Implémentation: Prepared Statement</vt:lpstr>
      <vt:lpstr>Implémentation: Token anti-CSRF</vt:lpstr>
      <vt:lpstr>Problèmes rencontrés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Dejvid Muaremi</dc:creator>
  <cp:lastModifiedBy>Apoca</cp:lastModifiedBy>
  <cp:revision>16</cp:revision>
  <dcterms:created xsi:type="dcterms:W3CDTF">2019-01-11T19:31:13Z</dcterms:created>
  <dcterms:modified xsi:type="dcterms:W3CDTF">2019-01-13T17:58:19Z</dcterms:modified>
</cp:coreProperties>
</file>