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2"/>
    <a:srgbClr val="20A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52" y="9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54F0D0-391B-4DBD-A963-879AEFF7FB1E}"/>
              </a:ext>
            </a:extLst>
          </p:cNvPr>
          <p:cNvSpPr/>
          <p:nvPr userDrawn="1"/>
        </p:nvSpPr>
        <p:spPr>
          <a:xfrm>
            <a:off x="0" y="-1469"/>
            <a:ext cx="12192000" cy="1144467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1D557-CAC5-4CAF-AD3D-5858CC19F836}"/>
              </a:ext>
            </a:extLst>
          </p:cNvPr>
          <p:cNvSpPr/>
          <p:nvPr userDrawn="1"/>
        </p:nvSpPr>
        <p:spPr>
          <a:xfrm>
            <a:off x="0" y="1142998"/>
            <a:ext cx="12192000" cy="5711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95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0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279DF0-7F67-4BC1-969A-607F41797580}"/>
              </a:ext>
            </a:extLst>
          </p:cNvPr>
          <p:cNvSpPr/>
          <p:nvPr userDrawn="1"/>
        </p:nvSpPr>
        <p:spPr>
          <a:xfrm>
            <a:off x="1" y="-1469"/>
            <a:ext cx="11353799" cy="6859469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F2F8E-E873-4DCF-82DE-8D2EA1D741B7}"/>
              </a:ext>
            </a:extLst>
          </p:cNvPr>
          <p:cNvSpPr/>
          <p:nvPr userDrawn="1"/>
        </p:nvSpPr>
        <p:spPr>
          <a:xfrm>
            <a:off x="11353800" y="-1469"/>
            <a:ext cx="838200" cy="6859469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r>
              <a:rPr lang="fr-CH" dirty="0" err="1"/>
              <a:t>TweetAnalyser</a:t>
            </a:r>
            <a:endParaRPr lang="fr-CH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61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99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BF3E6D-2474-4EA3-BA83-BF2706CA733F}"/>
              </a:ext>
            </a:extLst>
          </p:cNvPr>
          <p:cNvSpPr/>
          <p:nvPr userDrawn="1"/>
        </p:nvSpPr>
        <p:spPr>
          <a:xfrm>
            <a:off x="0" y="682160"/>
            <a:ext cx="12191999" cy="6175840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529F7-BF3F-4A28-89A8-0F6AB15F097F}"/>
              </a:ext>
            </a:extLst>
          </p:cNvPr>
          <p:cNvSpPr/>
          <p:nvPr userDrawn="1"/>
        </p:nvSpPr>
        <p:spPr>
          <a:xfrm>
            <a:off x="0" y="-1469"/>
            <a:ext cx="12192000" cy="683629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CH" dirty="0" err="1"/>
              <a:t>TweetAnalyser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278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36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13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C6A58A-AD73-4D19-A3E5-F57B1A3128D9}"/>
              </a:ext>
            </a:extLst>
          </p:cNvPr>
          <p:cNvSpPr/>
          <p:nvPr userDrawn="1"/>
        </p:nvSpPr>
        <p:spPr>
          <a:xfrm>
            <a:off x="0" y="682160"/>
            <a:ext cx="12191999" cy="6175840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ECD4-EEE8-49D9-8A8F-90A7F35D4494}"/>
              </a:ext>
            </a:extLst>
          </p:cNvPr>
          <p:cNvSpPr/>
          <p:nvPr userDrawn="1"/>
        </p:nvSpPr>
        <p:spPr>
          <a:xfrm>
            <a:off x="0" y="-1469"/>
            <a:ext cx="12192000" cy="683629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CH" dirty="0" err="1"/>
              <a:t>TweetAnalyser</a:t>
            </a:r>
            <a:endParaRPr lang="fr-C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347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0" y="0"/>
            <a:ext cx="8151930" cy="6858000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31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EA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9046-9AD3-49EA-B00A-638C5BEC78D6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E07F-A7FF-4E8B-9EE6-0A95382608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33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47814-C0E6-49A2-AFFF-321E3425A34B}"/>
              </a:ext>
            </a:extLst>
          </p:cNvPr>
          <p:cNvSpPr/>
          <p:nvPr userDrawn="1"/>
        </p:nvSpPr>
        <p:spPr>
          <a:xfrm>
            <a:off x="0" y="682160"/>
            <a:ext cx="12191999" cy="6175840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-1469"/>
            <a:ext cx="12192000" cy="683629"/>
          </a:xfrm>
          <a:prstGeom prst="rect">
            <a:avLst/>
          </a:prstGeom>
          <a:solidFill>
            <a:srgbClr val="20A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CH" sz="2400" dirty="0" err="1"/>
              <a:t>TweetAnalyser</a:t>
            </a:r>
            <a:endParaRPr lang="fr-CH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90048"/>
            <a:ext cx="10058400" cy="94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1689046-9AD3-49EA-B00A-638C5BEC78D6}" type="datetimeFigureOut">
              <a:rPr lang="fr-CH" smtClean="0"/>
              <a:pPr/>
              <a:t>08.06.2019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99FE07F-A7FF-4E8B-9EE6-0A95382608FC}" type="slidenum">
              <a:rPr lang="fr-CH" smtClean="0"/>
              <a:pPr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University_of_Applied_Sciences_Western_Switzerla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01A07-7EB0-46D3-989B-D10233635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Tweet Analyser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18885F-8058-4FE9-A202-1CB9562A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Auteurs : </a:t>
            </a:r>
          </a:p>
          <a:p>
            <a:r>
              <a:rPr lang="fr-CH" dirty="0"/>
              <a:t>Dejvid Muaremi, Mentor </a:t>
            </a:r>
            <a:r>
              <a:rPr lang="fr-CH" dirty="0" err="1"/>
              <a:t>Reka</a:t>
            </a:r>
            <a:r>
              <a:rPr lang="fr-CH" dirty="0"/>
              <a:t>, Xavier </a:t>
            </a:r>
            <a:r>
              <a:rPr lang="fr-CH" dirty="0" err="1"/>
              <a:t>Vaz</a:t>
            </a:r>
            <a:r>
              <a:rPr lang="fr-CH" dirty="0"/>
              <a:t> Afonso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45BB1D-7FB8-48AF-A371-EDA849FC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8"/>
            <a:ext cx="3686867" cy="11429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6E5ACA-01CB-43BE-904A-E60474AE1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04193" y="1142998"/>
            <a:ext cx="2787807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C6E1C-8434-48D5-B978-E30F886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8F765-4F18-4223-9AD6-5BD30BD9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91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66AA5-123E-4F58-AB75-B104EDBC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3CED8-4E8E-4504-90A0-FEB34D89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Docker</a:t>
            </a:r>
          </a:p>
          <a:p>
            <a:r>
              <a:rPr lang="fr-CH" dirty="0"/>
              <a:t>Git</a:t>
            </a:r>
          </a:p>
          <a:p>
            <a:r>
              <a:rPr lang="fr-CH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02930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9B790-E3ED-422C-955D-DCE848B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76A16-02FB-4FFA-AA04-E3B95584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anchor="ctr"/>
          <a:lstStyle/>
          <a:p>
            <a:r>
              <a:rPr lang="fr-CH" dirty="0"/>
              <a:t>Application Web en </a:t>
            </a:r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Simple mais efficace</a:t>
            </a:r>
          </a:p>
          <a:p>
            <a:r>
              <a:rPr lang="fr-CH" dirty="0"/>
              <a:t>Résultat dans un diagramme à barre</a:t>
            </a:r>
          </a:p>
          <a:p>
            <a:endParaRPr lang="fr-CH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4D32794-38F3-4A0B-A8BE-72124651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67" y="2096668"/>
            <a:ext cx="529663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68C88-4ECA-4126-B483-10FB1AB8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96F38-BC93-4349-B369-C10A8088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93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B206-0E9B-47E8-97E1-95BC0B47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7951F-DB44-41D1-9242-A8EA86B7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39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9136A-9384-481E-B3A0-87F76DF5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connus et leurs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E5571-6E65-4973-8B26-0356C011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85904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41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Times New Roman</vt:lpstr>
      <vt:lpstr>Rétrospective</vt:lpstr>
      <vt:lpstr>Tweet Analyser</vt:lpstr>
      <vt:lpstr>Sommaire</vt:lpstr>
      <vt:lpstr>Technologies</vt:lpstr>
      <vt:lpstr>Client</vt:lpstr>
      <vt:lpstr>Serveur</vt:lpstr>
      <vt:lpstr>Base de données</vt:lpstr>
      <vt:lpstr>Problèmes connus et leurs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Dejvid Muaremi</dc:creator>
  <cp:lastModifiedBy>Dejvid Muaremi</cp:lastModifiedBy>
  <cp:revision>9</cp:revision>
  <dcterms:created xsi:type="dcterms:W3CDTF">2019-06-08T02:50:38Z</dcterms:created>
  <dcterms:modified xsi:type="dcterms:W3CDTF">2019-06-08T05:21:52Z</dcterms:modified>
</cp:coreProperties>
</file>