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8" r:id="rId3"/>
    <p:sldId id="258" r:id="rId4"/>
    <p:sldId id="260" r:id="rId5"/>
    <p:sldId id="259" r:id="rId6"/>
    <p:sldId id="269" r:id="rId7"/>
    <p:sldId id="271" r:id="rId8"/>
    <p:sldId id="272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2"/>
    <a:srgbClr val="20A1ED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50" d="100"/>
          <a:sy n="50" d="100"/>
        </p:scale>
        <p:origin x="279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9C29B-1004-403A-98E6-3314B0A60D27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22F8B-A033-4F55-9D34-D72404CE8DB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424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5201B-A4A7-44C1-B46A-A6D247D1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7859C5-DE89-4FBA-B57E-D572FC60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AAB775-11E0-407B-8226-316F9B1A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DF92E-B05A-4824-A7A9-A433ED5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9C8B4-3C28-4964-9A33-C4002058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054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8086B-674D-42B8-96B5-50C99BBA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787ECD-8F70-4800-B7C0-13C613F2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5A077-16AA-4834-9515-717DFBEF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F3642A-4B9E-4CE7-B4BB-80F3D906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7EA6E-04D7-4BB7-8268-98BC1CC4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12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BA592F-D8C0-4B5E-8BB9-026C3CBF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5C1646-473E-4D38-B1B2-DF907A2B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56567-B52E-4AD2-95F1-3EEF90C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01C61-274F-426E-A2E5-002D208F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A46D0-C119-42F8-8515-15E6531B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5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1FA42-2F8A-4203-B557-39A37AB0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919E2-6CC1-4C46-9B19-6CC9CF01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6B533-3B10-45A3-8E31-1DD0A190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3060D-7765-4F29-881D-10F5C1F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0B9D5-D017-41DC-AB3F-FABD4010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8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D0EF5-E994-460E-B013-44AA20A8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EF32C2-4AE1-45FE-B85B-27000602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4B839D-85F9-4E9B-8F7D-3CE72E89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4F0A0-D55A-401F-8589-EE65190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35AD4-B159-4D21-A839-791CAF07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30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2B3C-D791-4B98-B278-0E5AA8E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BD447-7A08-4AB3-8F90-99F18AA5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91DE56-B424-4EF0-9591-F7E113649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A36545-9A6F-4D5C-B70D-3EC1CBEF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19D66-9C9E-4E6A-BDE3-39B4FE91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5D857-4580-4C43-A572-54F36AE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51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4BA37-A34E-4E96-B781-0AE7713A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FA11A-F82F-4A10-80C6-209D24D0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C71968-09E0-422A-AE24-EBD0DE90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008C5-1B76-4940-BA40-500F9E74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2F9F5D-9941-4326-8E9E-B052D557D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5857D4-C57A-4CD8-9429-D6A67A0E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F1E44E-2375-4253-A42D-E2FDF1ED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421F29-2279-4993-B532-C30B001D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968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5515A-8A31-4589-B655-89294F0A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10BC95-1ECB-43AA-A3D3-C079B3DE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A6EB55-0279-4724-AFD0-01EFFA4F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30BED2-D532-4EDE-AAB9-E91EEE2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78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2DC5F-8AE8-4BA8-BA85-A889F860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2F642A-880D-4E08-8FBD-BCF9DA3D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84B545-367A-4444-8199-DC405258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327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C8FEF-C302-41C0-9D31-28D08094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D35BCF-E4DA-4188-A881-5911A7F8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E47A6E-03A9-4FAD-9DBC-DDF136D66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530E98-1C6E-4105-97CA-358F9D75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E1D3C2-914B-43D4-B872-9BCAC5B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32E877-9A88-42AA-8AF0-E58DBA5D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46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1FEF3-C078-4900-818F-93D861B8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155E5D-D2D1-4F74-8AE1-E97D0F839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8DEF3-0282-4AB0-A3FF-4159AAA2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94AF4D-E440-455D-ACC0-F735AD9D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A718-5488-4D64-8F61-2858DB92FA90}" type="datetimeFigureOut">
              <a:rPr lang="fr-CH" smtClean="0"/>
              <a:t>08.06.2019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F69C5-6B91-4B26-9B6A-7C896C7A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1678A-C4B9-417A-92EC-E991041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881-2750-41A9-B9C9-2E58BCE44D8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5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11BBA9-8020-4629-A04B-CD80E1787902}"/>
              </a:ext>
            </a:extLst>
          </p:cNvPr>
          <p:cNvSpPr/>
          <p:nvPr userDrawn="1"/>
        </p:nvSpPr>
        <p:spPr>
          <a:xfrm>
            <a:off x="-16330" y="832022"/>
            <a:ext cx="12208330" cy="6025977"/>
          </a:xfrm>
          <a:prstGeom prst="rect">
            <a:avLst/>
          </a:prstGeom>
          <a:solidFill>
            <a:srgbClr val="EAEF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F9929-9A7F-439C-9D7D-DDA69A5FBB33}"/>
              </a:ext>
            </a:extLst>
          </p:cNvPr>
          <p:cNvSpPr/>
          <p:nvPr userDrawn="1"/>
        </p:nvSpPr>
        <p:spPr>
          <a:xfrm>
            <a:off x="-16330" y="1"/>
            <a:ext cx="12208329" cy="1325564"/>
          </a:xfrm>
          <a:prstGeom prst="rect">
            <a:avLst/>
          </a:prstGeom>
          <a:solidFill>
            <a:srgbClr val="20A1ED"/>
          </a:solidFill>
          <a:ln>
            <a:solidFill>
              <a:srgbClr val="2A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50F7C-8758-4AAB-B5C8-6B59F465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90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9D846-0D0F-4177-806E-2AA8CFCB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0705"/>
            <a:ext cx="10515600" cy="393525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27600-2178-415B-A96B-2BDBCD55B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98A718-5488-4D64-8F61-2858DB92FA90}" type="datetimeFigureOut">
              <a:rPr lang="fr-CH" smtClean="0"/>
              <a:pPr/>
              <a:t>08.06.2019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CA4A0-045B-429A-95D7-C8B8CCF1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3BB34-B9C6-417D-AEED-D30A9B05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1521881-2750-41A9-B9C9-2E58BCE44D83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1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en.wikipedia.org/wiki/MySQL" TargetMode="External"/><Relationship Id="rId3" Type="http://schemas.openxmlformats.org/officeDocument/2006/relationships/hyperlink" Target="http://commons.wikimedia.org/wiki/File:Git_icon.svg" TargetMode="External"/><Relationship Id="rId7" Type="http://schemas.openxmlformats.org/officeDocument/2006/relationships/hyperlink" Target="https://en.wikipedia.org/wiki/React_(JavaScript_library)" TargetMode="External"/><Relationship Id="rId12" Type="http://schemas.openxmlformats.org/officeDocument/2006/relationships/image" Target="../media/image7.png"/><Relationship Id="rId17" Type="http://schemas.openxmlformats.org/officeDocument/2006/relationships/hyperlink" Target="https://www.insign.ch/kompetenzen/individuallosungen/play-framework/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hyperlink" Target="http://pedrorijo.com/blog/play-slick/" TargetMode="External"/><Relationship Id="rId5" Type="http://schemas.openxmlformats.org/officeDocument/2006/relationships/hyperlink" Target="https://fr.wikipedia.org/wiki/GitHub" TargetMode="External"/><Relationship Id="rId15" Type="http://schemas.openxmlformats.org/officeDocument/2006/relationships/hyperlink" Target="https://4sysops.com/archives/install-docker-on-windows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ivanyu.me/blog/2014/11/24/why-i-like-scala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s-vectors/archer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01F163-77CD-477B-A563-D65020A4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Tweet Analyser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72F00-0578-4A2D-BCEE-24F64B5E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2000" dirty="0"/>
              <a:t>Les sentiments de vos Tweets</a:t>
            </a:r>
          </a:p>
          <a:p>
            <a:pPr marL="0" indent="0">
              <a:buNone/>
            </a:pPr>
            <a:endParaRPr lang="fr-CH" sz="2000" b="1" dirty="0"/>
          </a:p>
          <a:p>
            <a:pPr marL="0" indent="0">
              <a:buNone/>
            </a:pPr>
            <a:r>
              <a:rPr lang="fr-CH" sz="2000" b="1" dirty="0"/>
              <a:t>Auteurs : Dejvid Muaremi, Mentor </a:t>
            </a:r>
            <a:r>
              <a:rPr lang="fr-CH" sz="2000" b="1" dirty="0" err="1"/>
              <a:t>Reka</a:t>
            </a:r>
            <a:r>
              <a:rPr lang="fr-CH" sz="2000" b="1" dirty="0"/>
              <a:t>, Xavier </a:t>
            </a:r>
            <a:r>
              <a:rPr lang="fr-CH" sz="2000" b="1" dirty="0" err="1"/>
              <a:t>Vaz</a:t>
            </a:r>
            <a:r>
              <a:rPr lang="fr-CH" sz="2000" b="1" dirty="0"/>
              <a:t> Afonso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3D3BA67-50B5-43B6-8B5A-D3A12780D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0" y="3446698"/>
            <a:ext cx="679147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8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ED3FC-051B-45C8-8E5E-2DAA205B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Nos technologies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0612E-0641-4BFC-9DC7-76AF836D6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Langage et Framework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F26366-15AB-4087-88B0-99F0783D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CH" dirty="0" err="1"/>
              <a:t>React</a:t>
            </a:r>
            <a:endParaRPr lang="fr-CH" dirty="0"/>
          </a:p>
          <a:p>
            <a:r>
              <a:rPr lang="fr-CH" dirty="0"/>
              <a:t>Scala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Scala Play</a:t>
            </a:r>
          </a:p>
          <a:p>
            <a:r>
              <a:rPr lang="fr-CH" dirty="0"/>
              <a:t>Slick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6B60CC-6769-4F27-B2EF-90E643BF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fr-CH" dirty="0"/>
              <a:t>Gestion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9BC45F-AAAA-4846-B0CD-579D72CCA4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/>
              <a:t>Docker</a:t>
            </a:r>
          </a:p>
          <a:p>
            <a:r>
              <a:rPr lang="fr-CH" dirty="0"/>
              <a:t>Git</a:t>
            </a:r>
          </a:p>
          <a:p>
            <a:r>
              <a:rPr lang="fr-CH" dirty="0"/>
              <a:t>GitHub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3AD0A8D-AD01-4079-B222-D0A6A58D7357}"/>
              </a:ext>
            </a:extLst>
          </p:cNvPr>
          <p:cNvGrpSpPr/>
          <p:nvPr/>
        </p:nvGrpSpPr>
        <p:grpSpPr>
          <a:xfrm>
            <a:off x="2097913" y="4479488"/>
            <a:ext cx="1807711" cy="1807711"/>
            <a:chOff x="9309469" y="2103559"/>
            <a:chExt cx="2723907" cy="2723907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3E5526A4-0BBF-4613-85EE-107AAB2D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813008" y="2728647"/>
              <a:ext cx="1716831" cy="1716831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EC027442-CE46-43F9-80C2-E9D984D8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309469" y="2103559"/>
              <a:ext cx="2723907" cy="2723907"/>
            </a:xfrm>
            <a:prstGeom prst="rect">
              <a:avLst/>
            </a:prstGeom>
          </p:spPr>
        </p:pic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F41FDC61-0DB8-4295-ACA1-D0B8B2159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91234" y="4274908"/>
            <a:ext cx="2274739" cy="160748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E255441-7122-40B4-BE87-E81A54AC5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88645" y="4703723"/>
            <a:ext cx="988242" cy="1455734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8F02F187-8CA9-4F22-8F70-BA779EB46DCE}"/>
              </a:ext>
            </a:extLst>
          </p:cNvPr>
          <p:cNvGrpSpPr/>
          <p:nvPr/>
        </p:nvGrpSpPr>
        <p:grpSpPr>
          <a:xfrm>
            <a:off x="8457901" y="2460402"/>
            <a:ext cx="2899629" cy="1250385"/>
            <a:chOff x="5666402" y="3028771"/>
            <a:chExt cx="2899629" cy="1250385"/>
          </a:xfrm>
        </p:grpSpPr>
        <p:pic>
          <p:nvPicPr>
            <p:cNvPr id="23" name="Image 2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A9471306-7492-43BC-85AD-3049FA113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rcRect l="643" t="63099" r="62241" b="10337"/>
            <a:stretch/>
          </p:blipFill>
          <p:spPr>
            <a:xfrm>
              <a:off x="5666402" y="3028771"/>
              <a:ext cx="2159883" cy="1067250"/>
            </a:xfrm>
            <a:prstGeom prst="rect">
              <a:avLst/>
            </a:prstGeom>
          </p:spPr>
        </p:pic>
        <p:pic>
          <p:nvPicPr>
            <p:cNvPr id="24" name="Image 23" descr="Une image contenant objet&#10;&#10;Description générée automatiquement">
              <a:extLst>
                <a:ext uri="{FF2B5EF4-FFF2-40B4-BE49-F238E27FC236}">
                  <a16:creationId xmlns:a16="http://schemas.microsoft.com/office/drawing/2014/main" id="{3E3A508F-E6C6-4AB6-B988-E4DD065DB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6237105" y="3077818"/>
              <a:ext cx="2328926" cy="1201338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B475C75B-9A97-46E1-AD55-DBC33808E4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33010" y="5141169"/>
            <a:ext cx="2522464" cy="171683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649F314-6E7F-49A7-A5E3-6B0A2C9AD0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523552" y="2895562"/>
            <a:ext cx="2440892" cy="12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A247B-8B73-472B-8F7E-56F32287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62035-04AF-41DD-AF64-554D9DDF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Gestion des utilisateurs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Faire fonctionner l’API de Twitter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Récupération des sentiments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CH" dirty="0"/>
              <a:t>Consultation de l’historique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95C195-E78C-45B0-A209-F6557884E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995" y="2402268"/>
            <a:ext cx="3514657" cy="31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CH" dirty="0"/>
              <a:t>L’API de Twitter</a:t>
            </a:r>
          </a:p>
          <a:p>
            <a:r>
              <a:rPr lang="fr-CH" dirty="0"/>
              <a:t>Programmation concurrente</a:t>
            </a:r>
          </a:p>
          <a:p>
            <a:r>
              <a:rPr lang="fr-CH" dirty="0"/>
              <a:t>Le temps</a:t>
            </a:r>
          </a:p>
          <a:p>
            <a:r>
              <a:rPr lang="fr-CH" dirty="0"/>
              <a:t>Le perfectionnisme</a:t>
            </a:r>
          </a:p>
          <a:p>
            <a:r>
              <a:rPr lang="fr-CH" dirty="0"/>
              <a:t>Manque d’informations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7AE534-F271-4242-B2DC-FE6946085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68" y="2061724"/>
            <a:ext cx="2426784" cy="38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12F00-ECF5-4660-A6E7-1D25BA3B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Conséquences des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AF610-72B8-41E4-BD28-11FC94F4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Twitter API Enterprise</a:t>
            </a:r>
          </a:p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Faibles garantie quant aux résultats</a:t>
            </a:r>
          </a:p>
          <a:p>
            <a:pPr>
              <a:buFont typeface="Times New Roman" panose="02020603050405020304" pitchFamily="18" charset="0"/>
              <a:buChar char="Ⅹ"/>
            </a:pPr>
            <a:r>
              <a:rPr lang="fr-CH" dirty="0"/>
              <a:t> Intégrité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8151F4-5AC9-48BD-ACBD-AD940902C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813023" cy="23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705"/>
            <a:ext cx="10515600" cy="4363470"/>
          </a:xfrm>
        </p:spPr>
        <p:txBody>
          <a:bodyPr anchor="ctr"/>
          <a:lstStyle/>
          <a:p>
            <a:r>
              <a:rPr lang="fr-CH" dirty="0"/>
              <a:t>Une équipe agile</a:t>
            </a:r>
          </a:p>
          <a:p>
            <a:r>
              <a:rPr lang="fr-CH" dirty="0"/>
              <a:t>Notre capacité de nous adapter </a:t>
            </a:r>
          </a:p>
          <a:p>
            <a:r>
              <a:rPr lang="fr-CH" dirty="0"/>
              <a:t>Notre capacité d'évoluer</a:t>
            </a:r>
          </a:p>
          <a:p>
            <a:r>
              <a:rPr lang="fr-CH" dirty="0"/>
              <a:t>Un Git du tonnerre</a:t>
            </a:r>
          </a:p>
        </p:txBody>
      </p:sp>
      <p:pic>
        <p:nvPicPr>
          <p:cNvPr id="6" name="Image 5" descr="Une image contenant sport&#10;&#10;Description générée automatiquement">
            <a:extLst>
              <a:ext uri="{FF2B5EF4-FFF2-40B4-BE49-F238E27FC236}">
                <a16:creationId xmlns:a16="http://schemas.microsoft.com/office/drawing/2014/main" id="{D5CDD6AF-FB99-4F78-B027-475B7BE7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27875" y="2158250"/>
            <a:ext cx="4149725" cy="41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6A897-81A3-407E-87C0-97B71263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Développement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0F761-BF76-4440-99D8-E6F73C6B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6000" y="1690688"/>
            <a:ext cx="2880000" cy="823912"/>
          </a:xfrm>
        </p:spPr>
        <p:txBody>
          <a:bodyPr/>
          <a:lstStyle/>
          <a:p>
            <a:pPr algn="r"/>
            <a:r>
              <a:rPr lang="fr-CH" dirty="0"/>
              <a:t>Xavier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BB6A4-E077-41BE-8AAA-792A8816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2826" y="2514600"/>
            <a:ext cx="2880000" cy="3684588"/>
          </a:xfrm>
        </p:spPr>
        <p:txBody>
          <a:bodyPr anchor="ctr"/>
          <a:lstStyle/>
          <a:p>
            <a:pPr algn="just"/>
            <a:r>
              <a:rPr lang="fr-CH" dirty="0"/>
              <a:t>Client</a:t>
            </a:r>
          </a:p>
          <a:p>
            <a:pPr algn="just"/>
            <a:r>
              <a:rPr lang="fr-CH" dirty="0"/>
              <a:t>Serveur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7128CC-6507-4A35-85FC-B0011B9A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239" y="1690688"/>
            <a:ext cx="2880000" cy="823912"/>
          </a:xfrm>
        </p:spPr>
        <p:txBody>
          <a:bodyPr/>
          <a:lstStyle/>
          <a:p>
            <a:pPr algn="ctr"/>
            <a:r>
              <a:rPr lang="fr-CH" dirty="0"/>
              <a:t>Mentor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4B4001-1BA1-499C-9D85-23F47F38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239" y="2514600"/>
            <a:ext cx="2880000" cy="3684588"/>
          </a:xfrm>
        </p:spPr>
        <p:txBody>
          <a:bodyPr anchor="ctr"/>
          <a:lstStyle/>
          <a:p>
            <a:pPr algn="just"/>
            <a:r>
              <a:rPr lang="fr-CH" dirty="0"/>
              <a:t>Serveur</a:t>
            </a:r>
          </a:p>
          <a:p>
            <a:pPr algn="just"/>
            <a:r>
              <a:rPr lang="fr-CH" dirty="0"/>
              <a:t>Base de données</a:t>
            </a:r>
          </a:p>
          <a:p>
            <a:pPr algn="just"/>
            <a:r>
              <a:rPr lang="fr-CH" dirty="0"/>
              <a:t>Client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6A6BB72A-9D26-414B-8DC0-05EDBCAE67ED}"/>
              </a:ext>
            </a:extLst>
          </p:cNvPr>
          <p:cNvSpPr txBox="1">
            <a:spLocks/>
          </p:cNvSpPr>
          <p:nvPr/>
        </p:nvSpPr>
        <p:spPr>
          <a:xfrm>
            <a:off x="696000" y="1690688"/>
            <a:ext cx="2880000" cy="82391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Dejvid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8263B718-1C83-4F55-BB4E-5B24C9739AF7}"/>
              </a:ext>
            </a:extLst>
          </p:cNvPr>
          <p:cNvSpPr txBox="1">
            <a:spLocks/>
          </p:cNvSpPr>
          <p:nvPr/>
        </p:nvSpPr>
        <p:spPr>
          <a:xfrm>
            <a:off x="692826" y="2514600"/>
            <a:ext cx="2880000" cy="368458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Rapport</a:t>
            </a:r>
          </a:p>
          <a:p>
            <a:r>
              <a:rPr lang="fr-CH" dirty="0"/>
              <a:t>Base de donnée</a:t>
            </a:r>
          </a:p>
          <a:p>
            <a:r>
              <a:rPr lang="fr-CH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28938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95064-CEF9-4C41-ADD1-F7DCDBF9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fr-CH" dirty="0"/>
              <a:t>Démo</a:t>
            </a:r>
          </a:p>
        </p:txBody>
      </p:sp>
      <p:sp>
        <p:nvSpPr>
          <p:cNvPr id="31" name="Content Placeholder 14">
            <a:extLst>
              <a:ext uri="{FF2B5EF4-FFF2-40B4-BE49-F238E27FC236}">
                <a16:creationId xmlns:a16="http://schemas.microsoft.com/office/drawing/2014/main" id="{57F1179E-C418-4AC8-A552-9996013F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err="1"/>
              <a:t>TweetAnalyser</a:t>
            </a:r>
            <a:r>
              <a:rPr lang="en-US" sz="2400" dirty="0"/>
              <a:t> 	          --love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AA4ECDA-D303-4FAF-880D-C2D40CF5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6" y="3636111"/>
            <a:ext cx="1741359" cy="1240718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7338160-671D-4AEC-B676-87F8502FC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08" y="317501"/>
            <a:ext cx="3585897" cy="2115678"/>
          </a:xfrm>
          <a:prstGeom prst="rect">
            <a:avLst/>
          </a:prstGeom>
        </p:spPr>
      </p:pic>
      <p:pic>
        <p:nvPicPr>
          <p:cNvPr id="32" name="Espace réservé du contenu 4">
            <a:extLst>
              <a:ext uri="{FF2B5EF4-FFF2-40B4-BE49-F238E27FC236}">
                <a16:creationId xmlns:a16="http://schemas.microsoft.com/office/drawing/2014/main" id="{BC77BDD9-0583-4D88-8B65-76603346B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78" y="4778155"/>
            <a:ext cx="2781645" cy="19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9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0B7E-2860-4A4B-940A-1CC7C555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899B4-F35C-461A-B3E9-B866CC14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fr-CH" sz="2000" dirty="0"/>
              <a:t>Une cohésion de groupe</a:t>
            </a:r>
          </a:p>
          <a:p>
            <a:r>
              <a:rPr lang="fr-CH" sz="2000" dirty="0"/>
              <a:t>Une application délivrable</a:t>
            </a:r>
          </a:p>
          <a:p>
            <a:r>
              <a:rPr lang="fr-CH" sz="2000" dirty="0"/>
              <a:t>Une bonne gestion de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0C174-64AD-462B-AC27-BFE78680C4DC}"/>
              </a:ext>
            </a:extLst>
          </p:cNvPr>
          <p:cNvSpPr/>
          <p:nvPr/>
        </p:nvSpPr>
        <p:spPr>
          <a:xfrm>
            <a:off x="7937500" y="1825625"/>
            <a:ext cx="3416300" cy="4351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b="1" dirty="0">
                <a:solidFill>
                  <a:schemeClr val="tx1"/>
                </a:solidFill>
              </a:rPr>
              <a:t>Merci à tous</a:t>
            </a:r>
          </a:p>
          <a:p>
            <a:r>
              <a:rPr lang="fr-CH" b="1" dirty="0">
                <a:solidFill>
                  <a:schemeClr val="tx1"/>
                </a:solidFill>
              </a:rPr>
              <a:t>Bonne chances pour vos TB</a:t>
            </a:r>
          </a:p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135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Thème Office</vt:lpstr>
      <vt:lpstr>Tweet Analyser</vt:lpstr>
      <vt:lpstr>Nos technologies</vt:lpstr>
      <vt:lpstr>Nos fonctionnalités</vt:lpstr>
      <vt:lpstr>Les problèmes rencontrés</vt:lpstr>
      <vt:lpstr>Conséquences des problèmes</vt:lpstr>
      <vt:lpstr>Organisation</vt:lpstr>
      <vt:lpstr>Développement</vt:lpstr>
      <vt:lpstr>Démo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Analyser</dc:title>
  <dc:creator>Dejvid Muaremi</dc:creator>
  <cp:lastModifiedBy>Dejvid Muaremi</cp:lastModifiedBy>
  <cp:revision>8</cp:revision>
  <dcterms:created xsi:type="dcterms:W3CDTF">2019-06-08T04:30:40Z</dcterms:created>
  <dcterms:modified xsi:type="dcterms:W3CDTF">2019-06-08T05:21:32Z</dcterms:modified>
</cp:coreProperties>
</file>