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0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428bc43b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428bc43b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ec4d6270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ec4d6270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428bc43b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428bc43b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428bc43b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428bc43b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4274d731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4274d731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428bc43b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428bc43b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4274d73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4274d73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4797aaa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4797aaa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4274d73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4274d73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ec4d6270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ec4d6270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428bc43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428bc43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428bc43b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428bc43b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428bc43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428bc43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ec4d6270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ec4d6270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4797aa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4797aa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428bc43b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428bc43b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sarrolloweb.com/articulos/fork-g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4"/>
            <a:ext cx="82221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19 Septiembre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2.2 Repositorio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157650" y="924650"/>
            <a:ext cx="8828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repositorio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es un proyecto controlado por el sistema de control de versiones de git. Git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hará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un seguimiento de los archivos del proyecto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Creación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un repositorio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Comprobación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del estado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Añadir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archivos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Enviar cambios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Ver historial de commits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712875" y="1918550"/>
            <a:ext cx="8658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init</a:t>
            </a:r>
            <a:endParaRPr b="1"/>
          </a:p>
        </p:txBody>
      </p:sp>
      <p:sp>
        <p:nvSpPr>
          <p:cNvPr id="136" name="Google Shape;136;p22"/>
          <p:cNvSpPr/>
          <p:nvPr/>
        </p:nvSpPr>
        <p:spPr>
          <a:xfrm>
            <a:off x="712875" y="2577200"/>
            <a:ext cx="11031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status</a:t>
            </a:r>
            <a:endParaRPr b="1"/>
          </a:p>
        </p:txBody>
      </p:sp>
      <p:sp>
        <p:nvSpPr>
          <p:cNvPr id="137" name="Google Shape;137;p22"/>
          <p:cNvSpPr/>
          <p:nvPr/>
        </p:nvSpPr>
        <p:spPr>
          <a:xfrm>
            <a:off x="712875" y="3235850"/>
            <a:ext cx="19380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add</a:t>
            </a:r>
            <a:r>
              <a:rPr lang="es"/>
              <a:t> &lt;filename&gt;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712875" y="3894500"/>
            <a:ext cx="23979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commit -m</a:t>
            </a:r>
            <a:r>
              <a:rPr lang="es"/>
              <a:t> “mensaje”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712875" y="4553150"/>
            <a:ext cx="8280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log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 Seguimiento archivos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57650" y="924650"/>
            <a:ext cx="882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realizará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un seguimiento de los archivos del repositorio, cuando estos sufran alguna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modificación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podrán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actualizar en el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repositorio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con un commit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 el archivo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.gitignore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podremos indicar a git que archivos debe ignorar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 una buena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práctica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ignorar los archivos autogenerados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Ejemplo de un archivo .gitignore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28500" y="2795850"/>
            <a:ext cx="8487000" cy="221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# ignora todos los archivos terminados en .a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*.a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# ignora todos los archivos del directorio build/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build/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# ignora doc/notes.txt, pero no este: doc/server/arch.txt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doc/*.txt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# ignora todos los archivos .txt del directorio doc/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doc/**/*.txt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2.4 Repositorio remoto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04400" y="951750"/>
            <a:ext cx="881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 repositorio remoto es un repositorio en la nube donde subiremos nuestros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proyectos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Los repositorios remotos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usados son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  						GitHub       GitLab	        Bitbucket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Podemos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añadir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un repositorio local a un repositorio remoto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que los cambios queden subidos al repositorio remoto hay que hacer un push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Podemos clonar repositorios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públicos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otros usuarios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700825" y="3746900"/>
            <a:ext cx="10530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push</a:t>
            </a:r>
            <a:endParaRPr b="1"/>
          </a:p>
        </p:txBody>
      </p:sp>
      <p:sp>
        <p:nvSpPr>
          <p:cNvPr id="154" name="Google Shape;154;p24"/>
          <p:cNvSpPr/>
          <p:nvPr/>
        </p:nvSpPr>
        <p:spPr>
          <a:xfrm>
            <a:off x="700825" y="3018025"/>
            <a:ext cx="28197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git remote add origin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&lt;url-repo&gt;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00825" y="4597300"/>
            <a:ext cx="20598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clone </a:t>
            </a:r>
            <a:r>
              <a:rPr lang="es"/>
              <a:t>&lt;url-repo&gt;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650" y="1706050"/>
            <a:ext cx="619049" cy="6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501" y="1706050"/>
            <a:ext cx="669843" cy="6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500" y="1706050"/>
            <a:ext cx="669850" cy="6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2.5 Ramas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86150" y="781825"/>
            <a:ext cx="869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Una rama es una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bifurcación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del repositorio con dos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líneas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desarrollo aisladas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Las ramas pueden volver a juntarse haciendo un merge, esto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unirá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los cambios que se han producido en las ramas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Las ramas son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útiles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 la hora de trabajar con varias personas en un proyecto o hacer nuevas funcionalidades en un proyect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888" y="2699478"/>
            <a:ext cx="4207324" cy="23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2.5 </a:t>
            </a:r>
            <a:r>
              <a:rPr lang="es"/>
              <a:t>Ramas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186150" y="781825"/>
            <a:ext cx="8738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crear una rama usaremos el comando: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cambiar de rama usaremos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 la flag</a:t>
            </a:r>
            <a:r>
              <a:rPr b="1" i="1" lang="es">
                <a:latin typeface="Roboto"/>
                <a:ea typeface="Roboto"/>
                <a:cs typeface="Roboto"/>
                <a:sym typeface="Roboto"/>
              </a:rPr>
              <a:t> -b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crearemos la rama y cambiaremos a ella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Si en las ramas hay conflictos git no podrá hacer el merge y tendremos que resolver los conflictos manualmente para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después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hacer un commit con los cambios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734675" y="1149200"/>
            <a:ext cx="25509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branch </a:t>
            </a:r>
            <a:r>
              <a:rPr lang="es"/>
              <a:t>&lt;branch-name&gt;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34675" y="1772450"/>
            <a:ext cx="27078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checkout </a:t>
            </a:r>
            <a:r>
              <a:rPr lang="es"/>
              <a:t>&lt;branch-name&gt;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925" y="3311625"/>
            <a:ext cx="3351260" cy="171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/>
          <p:nvPr/>
        </p:nvSpPr>
        <p:spPr>
          <a:xfrm>
            <a:off x="734675" y="2417400"/>
            <a:ext cx="28437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git checkout -b </a:t>
            </a:r>
            <a:r>
              <a:rPr lang="es"/>
              <a:t>&lt;branch-name&gt;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2.6 Fork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243000" y="972000"/>
            <a:ext cx="8586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Un fork crea una copia de un repositorio en tu cuenta de usuario que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permitirá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que el repositorio pueda evolucionar de manera distinta 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la original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Los cambios que se hagan en el repositorio original no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afectarán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 la copia y los cambios que se hagan en la copia no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afectarán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al original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Puedes solicitar al propietario del repositorio original mediante un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pull request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que los cambios realizados en la copia se implementen en el original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https://desarrolloweb.com/articulos/fork-git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2.7 </a:t>
            </a:r>
            <a:r>
              <a:rPr lang="es"/>
              <a:t>Interfaz</a:t>
            </a:r>
            <a:r>
              <a:rPr lang="es"/>
              <a:t> </a:t>
            </a:r>
            <a:r>
              <a:rPr lang="es"/>
              <a:t>gráfica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156950" y="794825"/>
            <a:ext cx="87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Existen programas con interfaz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gráfica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para usar GitHub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01" y="1732225"/>
            <a:ext cx="4010998" cy="24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00" y="1732225"/>
            <a:ext cx="3916349" cy="24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850500" y="1257075"/>
            <a:ext cx="23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GitHub Desktop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5609750" y="1221625"/>
            <a:ext cx="27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GitKraken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177850" y="4312650"/>
            <a:ext cx="38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Gratuito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5066275" y="4312650"/>
            <a:ext cx="38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Tiene funcionalidades de pago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96200" y="1186500"/>
            <a:ext cx="889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Comandos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1.1	Listar directorios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1.2	Cambio directorio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1.3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Modificación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archivos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2.1	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Descripción de git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2.2	Repositorio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2.3	Seguimiento de archivos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2.4	Repositorio remoto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2.5	Ramas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2.6	Fork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2.7	Interfaz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gráficas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Comandos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 Listar directorios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3025" y="789913"/>
            <a:ext cx="84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ls: Muestra los archivos y directorios de la ruta en la que nos encontramos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25" y="1327338"/>
            <a:ext cx="8839201" cy="23550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13025" y="1826613"/>
            <a:ext cx="84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ls -la: Muestra un listado de archivos y directorios, incluyendo los ocultos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763" y="2370888"/>
            <a:ext cx="2482471" cy="19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1.2 Cambio directorio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98250" y="764700"/>
            <a:ext cx="882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Cambia el directorio actual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Tipos de rutas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directorio actual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directorio superior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ruta absoluta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ruta relativa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42950" y="1098600"/>
            <a:ext cx="9213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cd</a:t>
            </a:r>
            <a:r>
              <a:rPr lang="es"/>
              <a:t> path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70275" y="1990125"/>
            <a:ext cx="12651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cd </a:t>
            </a:r>
            <a:r>
              <a:rPr lang="es"/>
              <a:t>./&lt;path&gt;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070275" y="2638650"/>
            <a:ext cx="12381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cd </a:t>
            </a:r>
            <a:r>
              <a:rPr lang="es"/>
              <a:t>../&lt;path&gt;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070275" y="3246675"/>
            <a:ext cx="10929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cd</a:t>
            </a:r>
            <a:r>
              <a:rPr lang="es"/>
              <a:t> </a:t>
            </a:r>
            <a:r>
              <a:rPr lang="es"/>
              <a:t>/&lt;path&gt;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070275" y="3854700"/>
            <a:ext cx="12381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cd</a:t>
            </a:r>
            <a:r>
              <a:rPr lang="es"/>
              <a:t> </a:t>
            </a:r>
            <a:r>
              <a:rPr lang="es"/>
              <a:t>&lt;path&gt;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1.2 </a:t>
            </a:r>
            <a:r>
              <a:rPr lang="es"/>
              <a:t>Modificación</a:t>
            </a:r>
            <a:r>
              <a:rPr lang="es"/>
              <a:t> archivos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88575" y="921375"/>
            <a:ext cx="8717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Crear directorio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Crear archivos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Copiar archivos o carpetas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Mover archivos o directorios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Borrar archivos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Borrar directorios y archivos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810050" y="1255525"/>
            <a:ext cx="17211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mkdir</a:t>
            </a:r>
            <a:r>
              <a:rPr lang="es"/>
              <a:t> &lt;dirname&gt;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810050" y="1909125"/>
            <a:ext cx="18474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touch</a:t>
            </a:r>
            <a:r>
              <a:rPr lang="es"/>
              <a:t> &lt;filename&gt;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10050" y="2542450"/>
            <a:ext cx="23124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cp</a:t>
            </a:r>
            <a:r>
              <a:rPr lang="es"/>
              <a:t> &lt;filename&gt; &lt;destino&gt;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810050" y="3175775"/>
            <a:ext cx="23475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mv </a:t>
            </a:r>
            <a:r>
              <a:rPr lang="es"/>
              <a:t>&lt;filename&gt; &lt;destino&gt;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92500" y="3829375"/>
            <a:ext cx="16404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rm </a:t>
            </a:r>
            <a:r>
              <a:rPr lang="es"/>
              <a:t>&lt;filename&gt;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792500" y="4482975"/>
            <a:ext cx="1640400" cy="30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rm -r </a:t>
            </a:r>
            <a:r>
              <a:rPr lang="es"/>
              <a:t>&lt;filename&gt;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</a:t>
            </a:r>
            <a:r>
              <a:rPr lang="es"/>
              <a:t>Git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44900" y="2063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  </a:t>
            </a:r>
            <a:r>
              <a:rPr lang="es"/>
              <a:t>Descripción de Git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244900" y="888125"/>
            <a:ext cx="874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Git es un software de control de versiones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diseñado por Linus Torvalds, pensando en la eficiencia, la confiabilidad y compatibilidad del mantenimiento de versiones de aplicaciones cuando estas tienen un gran número de archivos de código fuente.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https://git-scm.com/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775" y="2571750"/>
            <a:ext cx="2353549" cy="9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34343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FFFFF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