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428bc43b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428bc43b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4274d731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4274d731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428bc43b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428bc43b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428bc43b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428bc43b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428bc43b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428bc43b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428bc43b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428bc43b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51fec3f7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51fec3f7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428bc43b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428bc43b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51fec3f7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51fec3f7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4"/>
            <a:ext cx="82221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19 Septiembre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 Etiquetas </a:t>
            </a:r>
            <a:r>
              <a:rPr lang="es"/>
              <a:t>semánticas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4300650" y="1475425"/>
            <a:ext cx="4624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EJEMPLOS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&lt;article&gt;		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contenido independiente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&lt;aside&gt;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	contenido en los laterales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&lt;figcaption&gt;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definición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leyenda figura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&lt;figure&gt;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	indica figura ilustrada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&lt;footer&gt;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	pie de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página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&lt;header&gt;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	cabecera de la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página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&lt;main&gt;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	contenido principal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&lt;mark&gt;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	resaltar texto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&lt;nav&gt;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navegación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web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&lt;section&gt;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sección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de un documento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238350" y="2121925"/>
            <a:ext cx="406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Indican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qué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tipo de contenido tienen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Ayuda a los motores de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búsqueda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No tienen un estilo predeterminado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22100" y="1617450"/>
            <a:ext cx="889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Elementos URL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Comunicación Cliente Servidor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Partes de la web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HTML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Estructura etiquetas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DOM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Etiquetas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Etiquetas semánticas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 Elementos URL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125263" y="1929275"/>
            <a:ext cx="695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https://</a:t>
            </a:r>
            <a:r>
              <a:rPr lang="es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subdomain.</a:t>
            </a:r>
            <a:r>
              <a:rPr lang="e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example.org</a:t>
            </a:r>
            <a:r>
              <a:rPr lang="es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/hello/world/foo.html</a:t>
            </a:r>
            <a:r>
              <a:rPr lang="es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?foo=bar&amp;baz=ba</a:t>
            </a:r>
            <a:r>
              <a:rPr lang="es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5"/>
          <p:cNvCxnSpPr/>
          <p:nvPr/>
        </p:nvCxnSpPr>
        <p:spPr>
          <a:xfrm>
            <a:off x="1217738" y="2306325"/>
            <a:ext cx="412500" cy="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1779763" y="2306325"/>
            <a:ext cx="910500" cy="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2775738" y="2299200"/>
            <a:ext cx="910500" cy="72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3800163" y="2306325"/>
            <a:ext cx="1600800" cy="7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5528888" y="2313425"/>
            <a:ext cx="1401600" cy="72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5"/>
          <p:cNvSpPr txBox="1"/>
          <p:nvPr/>
        </p:nvSpPr>
        <p:spPr>
          <a:xfrm>
            <a:off x="940238" y="2844925"/>
            <a:ext cx="9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protocolo</a:t>
            </a:r>
            <a:endParaRPr sz="12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624663" y="2844925"/>
            <a:ext cx="12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subdominio</a:t>
            </a:r>
            <a:endParaRPr sz="12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747238" y="2844850"/>
            <a:ext cx="9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dominio</a:t>
            </a:r>
            <a:endParaRPr sz="12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116813" y="2837725"/>
            <a:ext cx="9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path</a:t>
            </a:r>
            <a:endParaRPr sz="12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528888" y="2832325"/>
            <a:ext cx="14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querystring</a:t>
            </a:r>
            <a:endParaRPr sz="1200"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2163913" y="2375525"/>
            <a:ext cx="1422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3159888" y="2375525"/>
            <a:ext cx="1422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6158588" y="2376375"/>
            <a:ext cx="1422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4529463" y="2375525"/>
            <a:ext cx="1422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1352888" y="2375525"/>
            <a:ext cx="1422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 </a:t>
            </a:r>
            <a:r>
              <a:rPr lang="es"/>
              <a:t>Comunicación</a:t>
            </a:r>
            <a:r>
              <a:rPr lang="es"/>
              <a:t> Cliente Servidor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050" y="910575"/>
            <a:ext cx="5685910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 Partes de la web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111450" y="1078650"/>
            <a:ext cx="8921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Front End es la parte que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interactúa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con los usuarios. Todo lo que vemos en pantalla al acceder a un sitio web como los textos, tipo de letra, efectos visuales…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código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se ejecuta en el navegador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Back End e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s la parte que se ejecuta en el servidor, en el servidor se procesa la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información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y se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envía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al cliente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55108" t="0"/>
          <a:stretch/>
        </p:blipFill>
        <p:spPr>
          <a:xfrm>
            <a:off x="3376825" y="1985763"/>
            <a:ext cx="2390350" cy="9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188" y="3689275"/>
            <a:ext cx="8598725" cy="80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 HTML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225300" y="1294200"/>
            <a:ext cx="8693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HTML son las siglas de HyperText Markup Language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Define el contenido de una página web, como texto, imágenes, videos…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Nos permite indicar la estructura de nuestro documento mediante etiquetas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Es fácil de interpre­tar tanto por humanos como por máquinas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 Estructura </a:t>
            </a:r>
            <a:r>
              <a:rPr lang="es"/>
              <a:t>etiquetas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416250" y="1516988"/>
            <a:ext cx="85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&lt;etiqueta </a:t>
            </a:r>
            <a:r>
              <a:rPr lang="es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atributo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s" sz="18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”valor”</a:t>
            </a:r>
            <a:r>
              <a:rPr lang="es" sz="18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contenido</a:t>
            </a:r>
            <a:r>
              <a:rPr lang="es" sz="18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&lt;/etiqueta&gt;</a:t>
            </a:r>
            <a:endParaRPr sz="18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34050" y="2579813"/>
            <a:ext cx="787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Las etiquetas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están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compuestas por una etiqueta de apertura y otra de cierre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Los atributos determinan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cómo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será el comportamiento específico que tendrá la etiqueta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 DOM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158700" y="897563"/>
            <a:ext cx="882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Son las siglas de Document Object Model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Son los objetos que contiene un documento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Una página HTML está formada por múltiples etiquetas HTML, anidadas una dentro de otra, formando un árbol de etiquetas relacionadas entre sí, que se denomina DOM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3933739" y="2571750"/>
            <a:ext cx="1155600" cy="436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document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3906461" y="3573733"/>
            <a:ext cx="1210200" cy="436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2745850" y="4447691"/>
            <a:ext cx="1210200" cy="436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head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5067036" y="4447691"/>
            <a:ext cx="1210200" cy="436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body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3" name="Google Shape;133;p20"/>
          <p:cNvCxnSpPr>
            <a:stCxn id="129" idx="2"/>
            <a:endCxn id="130" idx="0"/>
          </p:cNvCxnSpPr>
          <p:nvPr/>
        </p:nvCxnSpPr>
        <p:spPr>
          <a:xfrm>
            <a:off x="4511539" y="3007950"/>
            <a:ext cx="0" cy="5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/>
          <p:nvPr/>
        </p:nvCxnSpPr>
        <p:spPr>
          <a:xfrm flipH="1">
            <a:off x="3350863" y="4009926"/>
            <a:ext cx="11607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0"/>
          <p:cNvCxnSpPr/>
          <p:nvPr/>
        </p:nvCxnSpPr>
        <p:spPr>
          <a:xfrm>
            <a:off x="4511563" y="4009926"/>
            <a:ext cx="11607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 Etiquetas 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234775" y="3014225"/>
            <a:ext cx="4538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FORMULARIOS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&lt;form&gt;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formularios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&lt;fieldset&gt;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agrupacion elementos formulario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&lt;label&gt;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etiqueta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&lt;input&gt;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introducir datos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&lt;button&gt;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botón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&lt;textarea&gt;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introducción de texto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412625" y="910600"/>
            <a:ext cx="35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234775" y="839475"/>
            <a:ext cx="318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AGRUPACIÓN DE CONTENIDO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&lt;p&gt;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párrafos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&lt;hr&gt;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separador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&lt;ul&gt;	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lista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&lt;ol&gt;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lista ordenada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&lt;li&gt;	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contenido de la lista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&lt;div&gt;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contenedor genérico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4982250" y="839475"/>
            <a:ext cx="4147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TEXTO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&lt;br&gt;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	salto de línea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&lt;a&gt;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	hiperenlaces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&lt;span&gt;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sin significado específico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4982250" y="2184025"/>
            <a:ext cx="41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CONTENIDO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&lt;img&gt;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imagenes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&lt;video&gt;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video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&lt;audio&gt;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audio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4982250" y="3445325"/>
            <a:ext cx="32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TABLAS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&lt;table&gt;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apertura tablas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&lt;tr&gt;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	fila tabla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&lt;td&gt;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	celda tabla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&lt;th&gt;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		encabezado celda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34343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FFFFF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