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282" r:id="rId3"/>
    <p:sldId id="284" r:id="rId4"/>
    <p:sldId id="283" r:id="rId5"/>
    <p:sldId id="286" r:id="rId6"/>
    <p:sldId id="285" r:id="rId7"/>
    <p:sldId id="305" r:id="rId8"/>
    <p:sldId id="307" r:id="rId9"/>
    <p:sldId id="306" r:id="rId10"/>
    <p:sldId id="308" r:id="rId11"/>
    <p:sldId id="309" r:id="rId12"/>
    <p:sldId id="310" r:id="rId13"/>
    <p:sldId id="311" r:id="rId14"/>
    <p:sldId id="314" r:id="rId15"/>
    <p:sldId id="312" r:id="rId16"/>
    <p:sldId id="313" r:id="rId17"/>
    <p:sldId id="317" r:id="rId18"/>
    <p:sldId id="315" r:id="rId19"/>
    <p:sldId id="316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Desou" initials="DD" lastIdx="1" clrIdx="0">
    <p:extLst>
      <p:ext uri="{19B8F6BF-5375-455C-9EA6-DF929625EA0E}">
        <p15:presenceInfo xmlns:p15="http://schemas.microsoft.com/office/powerpoint/2012/main" userId="a69457fe665149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  <a:srgbClr val="FF3300"/>
    <a:srgbClr val="78CF80"/>
    <a:srgbClr val="4B2312"/>
    <a:srgbClr val="88001B"/>
    <a:srgbClr val="FF00FF"/>
    <a:srgbClr val="FF6103"/>
    <a:srgbClr val="055D00"/>
    <a:srgbClr val="000064"/>
    <a:srgbClr val="02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5196" autoAdjust="0"/>
  </p:normalViewPr>
  <p:slideViewPr>
    <p:cSldViewPr snapToGrid="0" showGuides="1">
      <p:cViewPr varScale="1">
        <p:scale>
          <a:sx n="85" d="100"/>
          <a:sy n="85" d="100"/>
        </p:scale>
        <p:origin x="758" y="7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Desou" userId="a69457fe66514964" providerId="LiveId" clId="{5A6D929D-A75C-4C2A-8FF0-BBA578C2A9CA}"/>
    <pc:docChg chg="undo custSel addSld modSld">
      <pc:chgData name="Denis Desou" userId="a69457fe66514964" providerId="LiveId" clId="{5A6D929D-A75C-4C2A-8FF0-BBA578C2A9CA}" dt="2023-10-25T14:37:15.904" v="1030" actId="20577"/>
      <pc:docMkLst>
        <pc:docMk/>
      </pc:docMkLst>
      <pc:sldChg chg="modSp mod">
        <pc:chgData name="Denis Desou" userId="a69457fe66514964" providerId="LiveId" clId="{5A6D929D-A75C-4C2A-8FF0-BBA578C2A9CA}" dt="2023-10-25T14:37:15.904" v="1030" actId="20577"/>
        <pc:sldMkLst>
          <pc:docMk/>
          <pc:sldMk cId="3887244529" sldId="282"/>
        </pc:sldMkLst>
        <pc:spChg chg="mod">
          <ac:chgData name="Denis Desou" userId="a69457fe66514964" providerId="LiveId" clId="{5A6D929D-A75C-4C2A-8FF0-BBA578C2A9CA}" dt="2023-10-25T14:37:15.904" v="1030" actId="20577"/>
          <ac:spMkLst>
            <pc:docMk/>
            <pc:sldMk cId="3887244529" sldId="282"/>
            <ac:spMk id="20" creationId="{00000000-0000-0000-0000-000000000000}"/>
          </ac:spMkLst>
        </pc:spChg>
      </pc:sldChg>
      <pc:sldChg chg="modSp mod">
        <pc:chgData name="Denis Desou" userId="a69457fe66514964" providerId="LiveId" clId="{5A6D929D-A75C-4C2A-8FF0-BBA578C2A9CA}" dt="2023-10-25T12:48:22.903" v="583" actId="20577"/>
        <pc:sldMkLst>
          <pc:docMk/>
          <pc:sldMk cId="3244706740" sldId="302"/>
        </pc:sldMkLst>
        <pc:spChg chg="mod">
          <ac:chgData name="Denis Desou" userId="a69457fe66514964" providerId="LiveId" clId="{5A6D929D-A75C-4C2A-8FF0-BBA578C2A9CA}" dt="2023-10-25T12:48:22.903" v="583" actId="20577"/>
          <ac:spMkLst>
            <pc:docMk/>
            <pc:sldMk cId="3244706740" sldId="302"/>
            <ac:spMk id="4" creationId="{00000000-0000-0000-0000-000000000000}"/>
          </ac:spMkLst>
        </pc:spChg>
      </pc:sldChg>
      <pc:sldChg chg="addSp delSp modSp mod">
        <pc:chgData name="Denis Desou" userId="a69457fe66514964" providerId="LiveId" clId="{5A6D929D-A75C-4C2A-8FF0-BBA578C2A9CA}" dt="2023-10-25T14:36:54.151" v="1014" actId="20577"/>
        <pc:sldMkLst>
          <pc:docMk/>
          <pc:sldMk cId="116520239" sldId="303"/>
        </pc:sldMkLst>
        <pc:spChg chg="mod">
          <ac:chgData name="Denis Desou" userId="a69457fe66514964" providerId="LiveId" clId="{5A6D929D-A75C-4C2A-8FF0-BBA578C2A9CA}" dt="2023-10-25T12:48:29.288" v="598" actId="20577"/>
          <ac:spMkLst>
            <pc:docMk/>
            <pc:sldMk cId="116520239" sldId="303"/>
            <ac:spMk id="6" creationId="{00000000-0000-0000-0000-000000000000}"/>
          </ac:spMkLst>
        </pc:spChg>
        <pc:spChg chg="mod">
          <ac:chgData name="Denis Desou" userId="a69457fe66514964" providerId="LiveId" clId="{5A6D929D-A75C-4C2A-8FF0-BBA578C2A9CA}" dt="2023-10-25T14:36:54.151" v="1014" actId="20577"/>
          <ac:spMkLst>
            <pc:docMk/>
            <pc:sldMk cId="116520239" sldId="303"/>
            <ac:spMk id="19" creationId="{00E75335-8EDF-DBB9-9445-441D74EA2024}"/>
          </ac:spMkLst>
        </pc:spChg>
        <pc:picChg chg="del">
          <ac:chgData name="Denis Desou" userId="a69457fe66514964" providerId="LiveId" clId="{5A6D929D-A75C-4C2A-8FF0-BBA578C2A9CA}" dt="2023-10-25T12:23:08.818" v="16" actId="478"/>
          <ac:picMkLst>
            <pc:docMk/>
            <pc:sldMk cId="116520239" sldId="303"/>
            <ac:picMk id="2" creationId="{61CCFAFD-38EC-AFCE-7792-AC1FD5CAC04A}"/>
          </ac:picMkLst>
        </pc:picChg>
        <pc:picChg chg="del">
          <ac:chgData name="Denis Desou" userId="a69457fe66514964" providerId="LiveId" clId="{5A6D929D-A75C-4C2A-8FF0-BBA578C2A9CA}" dt="2023-10-25T12:23:08.280" v="15" actId="478"/>
          <ac:picMkLst>
            <pc:docMk/>
            <pc:sldMk cId="116520239" sldId="303"/>
            <ac:picMk id="4" creationId="{41BCDCFB-C946-2F17-7D24-28F497CF7466}"/>
          </ac:picMkLst>
        </pc:picChg>
        <pc:picChg chg="del">
          <ac:chgData name="Denis Desou" userId="a69457fe66514964" providerId="LiveId" clId="{5A6D929D-A75C-4C2A-8FF0-BBA578C2A9CA}" dt="2023-10-25T12:23:07.521" v="14" actId="478"/>
          <ac:picMkLst>
            <pc:docMk/>
            <pc:sldMk cId="116520239" sldId="303"/>
            <ac:picMk id="7" creationId="{935E18CA-35C3-ACF6-A74D-0E679E0FFD86}"/>
          </ac:picMkLst>
        </pc:picChg>
        <pc:picChg chg="del">
          <ac:chgData name="Denis Desou" userId="a69457fe66514964" providerId="LiveId" clId="{5A6D929D-A75C-4C2A-8FF0-BBA578C2A9CA}" dt="2023-10-25T12:23:12.889" v="18" actId="478"/>
          <ac:picMkLst>
            <pc:docMk/>
            <pc:sldMk cId="116520239" sldId="303"/>
            <ac:picMk id="8" creationId="{D444F5BD-8491-FB5F-CF6C-69E8BAA102F6}"/>
          </ac:picMkLst>
        </pc:picChg>
        <pc:picChg chg="del">
          <ac:chgData name="Denis Desou" userId="a69457fe66514964" providerId="LiveId" clId="{5A6D929D-A75C-4C2A-8FF0-BBA578C2A9CA}" dt="2023-10-25T12:23:10.952" v="17" actId="478"/>
          <ac:picMkLst>
            <pc:docMk/>
            <pc:sldMk cId="116520239" sldId="303"/>
            <ac:picMk id="9" creationId="{4452FBA7-3F1E-5B58-4ECB-405F122038F9}"/>
          </ac:picMkLst>
        </pc:picChg>
        <pc:picChg chg="add mod">
          <ac:chgData name="Denis Desou" userId="a69457fe66514964" providerId="LiveId" clId="{5A6D929D-A75C-4C2A-8FF0-BBA578C2A9CA}" dt="2023-10-25T12:51:55.297" v="719" actId="1035"/>
          <ac:picMkLst>
            <pc:docMk/>
            <pc:sldMk cId="116520239" sldId="303"/>
            <ac:picMk id="10" creationId="{658C23B5-7031-F24C-7EDC-279478CDFAC4}"/>
          </ac:picMkLst>
        </pc:picChg>
        <pc:picChg chg="add mod">
          <ac:chgData name="Denis Desou" userId="a69457fe66514964" providerId="LiveId" clId="{5A6D929D-A75C-4C2A-8FF0-BBA578C2A9CA}" dt="2023-10-25T12:51:55.297" v="719" actId="1035"/>
          <ac:picMkLst>
            <pc:docMk/>
            <pc:sldMk cId="116520239" sldId="303"/>
            <ac:picMk id="11" creationId="{ADEF58C4-22D0-7BEF-7466-8E8034EFE481}"/>
          </ac:picMkLst>
        </pc:picChg>
        <pc:picChg chg="add mod">
          <ac:chgData name="Denis Desou" userId="a69457fe66514964" providerId="LiveId" clId="{5A6D929D-A75C-4C2A-8FF0-BBA578C2A9CA}" dt="2023-10-25T12:51:55.297" v="719" actId="1035"/>
          <ac:picMkLst>
            <pc:docMk/>
            <pc:sldMk cId="116520239" sldId="303"/>
            <ac:picMk id="13" creationId="{CDD048DF-E51D-E032-E3C5-8F9A7E5A4392}"/>
          </ac:picMkLst>
        </pc:picChg>
        <pc:picChg chg="add mod">
          <ac:chgData name="Denis Desou" userId="a69457fe66514964" providerId="LiveId" clId="{5A6D929D-A75C-4C2A-8FF0-BBA578C2A9CA}" dt="2023-10-25T12:52:12.919" v="723" actId="1076"/>
          <ac:picMkLst>
            <pc:docMk/>
            <pc:sldMk cId="116520239" sldId="303"/>
            <ac:picMk id="14" creationId="{F147A53B-5600-CFC4-C969-5FC1738EEA30}"/>
          </ac:picMkLst>
        </pc:picChg>
      </pc:sldChg>
      <pc:sldChg chg="modSp mod">
        <pc:chgData name="Denis Desou" userId="a69457fe66514964" providerId="LiveId" clId="{5A6D929D-A75C-4C2A-8FF0-BBA578C2A9CA}" dt="2023-10-25T12:55:15.323" v="917" actId="20577"/>
        <pc:sldMkLst>
          <pc:docMk/>
          <pc:sldMk cId="1044724283" sldId="304"/>
        </pc:sldMkLst>
        <pc:spChg chg="mod">
          <ac:chgData name="Denis Desou" userId="a69457fe66514964" providerId="LiveId" clId="{5A6D929D-A75C-4C2A-8FF0-BBA578C2A9CA}" dt="2023-10-25T12:55:15.323" v="917" actId="20577"/>
          <ac:spMkLst>
            <pc:docMk/>
            <pc:sldMk cId="1044724283" sldId="304"/>
            <ac:spMk id="3" creationId="{00000000-0000-0000-0000-000000000000}"/>
          </ac:spMkLst>
        </pc:spChg>
      </pc:sldChg>
      <pc:sldChg chg="modSp mod">
        <pc:chgData name="Denis Desou" userId="a69457fe66514964" providerId="LiveId" clId="{5A6D929D-A75C-4C2A-8FF0-BBA578C2A9CA}" dt="2023-10-25T12:29:09.880" v="60" actId="20577"/>
        <pc:sldMkLst>
          <pc:docMk/>
          <pc:sldMk cId="261222183" sldId="313"/>
        </pc:sldMkLst>
        <pc:graphicFrameChg chg="modGraphic">
          <ac:chgData name="Denis Desou" userId="a69457fe66514964" providerId="LiveId" clId="{5A6D929D-A75C-4C2A-8FF0-BBA578C2A9CA}" dt="2023-10-25T12:29:09.880" v="60" actId="20577"/>
          <ac:graphicFrameMkLst>
            <pc:docMk/>
            <pc:sldMk cId="261222183" sldId="313"/>
            <ac:graphicFrameMk id="7" creationId="{3E7DF598-1D59-92D8-ED65-467D51F347B7}"/>
          </ac:graphicFrameMkLst>
        </pc:graphicFrameChg>
        <pc:picChg chg="mod">
          <ac:chgData name="Denis Desou" userId="a69457fe66514964" providerId="LiveId" clId="{5A6D929D-A75C-4C2A-8FF0-BBA578C2A9CA}" dt="2023-10-25T12:28:27.370" v="48" actId="1076"/>
          <ac:picMkLst>
            <pc:docMk/>
            <pc:sldMk cId="261222183" sldId="313"/>
            <ac:picMk id="6" creationId="{80C49719-C772-8DAF-FF24-3F9DFAD5AF3B}"/>
          </ac:picMkLst>
        </pc:picChg>
        <pc:picChg chg="mod">
          <ac:chgData name="Denis Desou" userId="a69457fe66514964" providerId="LiveId" clId="{5A6D929D-A75C-4C2A-8FF0-BBA578C2A9CA}" dt="2023-10-25T12:28:29.374" v="49" actId="1076"/>
          <ac:picMkLst>
            <pc:docMk/>
            <pc:sldMk cId="261222183" sldId="313"/>
            <ac:picMk id="9" creationId="{D7B98ABA-C48C-D81F-8CA0-DED908556034}"/>
          </ac:picMkLst>
        </pc:picChg>
        <pc:picChg chg="mod">
          <ac:chgData name="Denis Desou" userId="a69457fe66514964" providerId="LiveId" clId="{5A6D929D-A75C-4C2A-8FF0-BBA578C2A9CA}" dt="2023-10-25T12:28:33.491" v="51" actId="1076"/>
          <ac:picMkLst>
            <pc:docMk/>
            <pc:sldMk cId="261222183" sldId="313"/>
            <ac:picMk id="11" creationId="{302D88F4-903F-2C95-D939-77435DE40D6E}"/>
          </ac:picMkLst>
        </pc:picChg>
        <pc:picChg chg="mod">
          <ac:chgData name="Denis Desou" userId="a69457fe66514964" providerId="LiveId" clId="{5A6D929D-A75C-4C2A-8FF0-BBA578C2A9CA}" dt="2023-10-25T12:28:35.275" v="52" actId="1076"/>
          <ac:picMkLst>
            <pc:docMk/>
            <pc:sldMk cId="261222183" sldId="313"/>
            <ac:picMk id="13" creationId="{200AAFFF-4FE2-F0F4-1464-18BE127EC767}"/>
          </ac:picMkLst>
        </pc:picChg>
        <pc:picChg chg="mod">
          <ac:chgData name="Denis Desou" userId="a69457fe66514964" providerId="LiveId" clId="{5A6D929D-A75C-4C2A-8FF0-BBA578C2A9CA}" dt="2023-10-25T12:28:38.892" v="54" actId="1076"/>
          <ac:picMkLst>
            <pc:docMk/>
            <pc:sldMk cId="261222183" sldId="313"/>
            <ac:picMk id="15" creationId="{A592130D-3C77-78E4-3633-84686F188BF8}"/>
          </ac:picMkLst>
        </pc:picChg>
        <pc:picChg chg="mod">
          <ac:chgData name="Denis Desou" userId="a69457fe66514964" providerId="LiveId" clId="{5A6D929D-A75C-4C2A-8FF0-BBA578C2A9CA}" dt="2023-10-25T12:28:43.902" v="56" actId="1076"/>
          <ac:picMkLst>
            <pc:docMk/>
            <pc:sldMk cId="261222183" sldId="313"/>
            <ac:picMk id="21" creationId="{D80A081D-D4BB-51AC-4913-2502027A6DCF}"/>
          </ac:picMkLst>
        </pc:picChg>
      </pc:sldChg>
      <pc:sldChg chg="addSp modSp mod">
        <pc:chgData name="Denis Desou" userId="a69457fe66514964" providerId="LiveId" clId="{5A6D929D-A75C-4C2A-8FF0-BBA578C2A9CA}" dt="2023-10-25T12:42:36.242" v="559" actId="1035"/>
        <pc:sldMkLst>
          <pc:docMk/>
          <pc:sldMk cId="224622998" sldId="314"/>
        </pc:sldMkLst>
        <pc:spChg chg="add mod">
          <ac:chgData name="Denis Desou" userId="a69457fe66514964" providerId="LiveId" clId="{5A6D929D-A75C-4C2A-8FF0-BBA578C2A9CA}" dt="2023-10-25T12:42:10.323" v="528" actId="114"/>
          <ac:spMkLst>
            <pc:docMk/>
            <pc:sldMk cId="224622998" sldId="314"/>
            <ac:spMk id="2" creationId="{F80A2541-DD09-7C8C-478C-1AFA70D06C62}"/>
          </ac:spMkLst>
        </pc:spChg>
        <pc:spChg chg="add mod">
          <ac:chgData name="Denis Desou" userId="a69457fe66514964" providerId="LiveId" clId="{5A6D929D-A75C-4C2A-8FF0-BBA578C2A9CA}" dt="2023-10-25T12:42:24.696" v="530" actId="1076"/>
          <ac:spMkLst>
            <pc:docMk/>
            <pc:sldMk cId="224622998" sldId="314"/>
            <ac:spMk id="4" creationId="{A05EDEBC-B3D0-2665-DF89-34CD5E2B13BB}"/>
          </ac:spMkLst>
        </pc:spChg>
        <pc:picChg chg="mod">
          <ac:chgData name="Denis Desou" userId="a69457fe66514964" providerId="LiveId" clId="{5A6D929D-A75C-4C2A-8FF0-BBA578C2A9CA}" dt="2023-10-25T12:42:36.242" v="559" actId="1035"/>
          <ac:picMkLst>
            <pc:docMk/>
            <pc:sldMk cId="224622998" sldId="314"/>
            <ac:picMk id="8" creationId="{35272BD1-9E5C-87E8-4E8B-8BE8F4C810AF}"/>
          </ac:picMkLst>
        </pc:picChg>
      </pc:sldChg>
      <pc:sldChg chg="addSp delSp modSp mod">
        <pc:chgData name="Denis Desou" userId="a69457fe66514964" providerId="LiveId" clId="{5A6D929D-A75C-4C2A-8FF0-BBA578C2A9CA}" dt="2023-10-25T12:56:12.732" v="923" actId="21"/>
        <pc:sldMkLst>
          <pc:docMk/>
          <pc:sldMk cId="931819275" sldId="316"/>
        </pc:sldMkLst>
        <pc:spChg chg="add mod">
          <ac:chgData name="Denis Desou" userId="a69457fe66514964" providerId="LiveId" clId="{5A6D929D-A75C-4C2A-8FF0-BBA578C2A9CA}" dt="2023-10-25T12:56:10.430" v="922" actId="164"/>
          <ac:spMkLst>
            <pc:docMk/>
            <pc:sldMk cId="931819275" sldId="316"/>
            <ac:spMk id="4" creationId="{45C0F5E0-64EE-02AC-7202-873D6ED08174}"/>
          </ac:spMkLst>
        </pc:spChg>
        <pc:spChg chg="mod">
          <ac:chgData name="Denis Desou" userId="a69457fe66514964" providerId="LiveId" clId="{5A6D929D-A75C-4C2A-8FF0-BBA578C2A9CA}" dt="2023-10-25T12:23:56.939" v="45" actId="114"/>
          <ac:spMkLst>
            <pc:docMk/>
            <pc:sldMk cId="931819275" sldId="316"/>
            <ac:spMk id="6" creationId="{00000000-0000-0000-0000-000000000000}"/>
          </ac:spMkLst>
        </pc:spChg>
        <pc:spChg chg="del">
          <ac:chgData name="Denis Desou" userId="a69457fe66514964" providerId="LiveId" clId="{5A6D929D-A75C-4C2A-8FF0-BBA578C2A9CA}" dt="2023-10-25T12:23:59.486" v="46" actId="478"/>
          <ac:spMkLst>
            <pc:docMk/>
            <pc:sldMk cId="931819275" sldId="316"/>
            <ac:spMk id="13" creationId="{AC77CBB8-357F-8E7D-D987-6D71F3EFD6BB}"/>
          </ac:spMkLst>
        </pc:spChg>
        <pc:grpChg chg="add del mod">
          <ac:chgData name="Denis Desou" userId="a69457fe66514964" providerId="LiveId" clId="{5A6D929D-A75C-4C2A-8FF0-BBA578C2A9CA}" dt="2023-10-25T12:56:12.732" v="923" actId="21"/>
          <ac:grpSpMkLst>
            <pc:docMk/>
            <pc:sldMk cId="931819275" sldId="316"/>
            <ac:grpSpMk id="7" creationId="{8D41AF38-5DC2-10BA-0B0E-6D57E0E5DF2F}"/>
          </ac:grpSpMkLst>
        </pc:grpChg>
        <pc:picChg chg="add mod modCrop">
          <ac:chgData name="Denis Desou" userId="a69457fe66514964" providerId="LiveId" clId="{5A6D929D-A75C-4C2A-8FF0-BBA578C2A9CA}" dt="2023-10-25T12:56:10.430" v="922" actId="164"/>
          <ac:picMkLst>
            <pc:docMk/>
            <pc:sldMk cId="931819275" sldId="316"/>
            <ac:picMk id="2" creationId="{51382FF9-D6A0-02F5-DD22-CDC2F9A11336}"/>
          </ac:picMkLst>
        </pc:picChg>
      </pc:sldChg>
      <pc:sldChg chg="addSp delSp modSp new mod">
        <pc:chgData name="Denis Desou" userId="a69457fe66514964" providerId="LiveId" clId="{5A6D929D-A75C-4C2A-8FF0-BBA578C2A9CA}" dt="2023-10-25T13:23:30.186" v="1013" actId="20577"/>
        <pc:sldMkLst>
          <pc:docMk/>
          <pc:sldMk cId="1643443551" sldId="317"/>
        </pc:sldMkLst>
        <pc:spChg chg="add mod">
          <ac:chgData name="Denis Desou" userId="a69457fe66514964" providerId="LiveId" clId="{5A6D929D-A75C-4C2A-8FF0-BBA578C2A9CA}" dt="2023-10-25T13:23:30.186" v="1013" actId="20577"/>
          <ac:spMkLst>
            <pc:docMk/>
            <pc:sldMk cId="1643443551" sldId="317"/>
            <ac:spMk id="3" creationId="{7751F7B0-6B14-5CAB-311C-7D1092D2E013}"/>
          </ac:spMkLst>
        </pc:spChg>
        <pc:spChg chg="add mod">
          <ac:chgData name="Denis Desou" userId="a69457fe66514964" providerId="LiveId" clId="{5A6D929D-A75C-4C2A-8FF0-BBA578C2A9CA}" dt="2023-10-25T13:23:09.652" v="1003" actId="114"/>
          <ac:spMkLst>
            <pc:docMk/>
            <pc:sldMk cId="1643443551" sldId="317"/>
            <ac:spMk id="5" creationId="{D72632F5-456D-5A5B-7BDD-E7C0834AB261}"/>
          </ac:spMkLst>
        </pc:spChg>
        <pc:picChg chg="add mod modCrop">
          <ac:chgData name="Denis Desou" userId="a69457fe66514964" providerId="LiveId" clId="{5A6D929D-A75C-4C2A-8FF0-BBA578C2A9CA}" dt="2023-10-25T13:22:03.630" v="967" actId="1076"/>
          <ac:picMkLst>
            <pc:docMk/>
            <pc:sldMk cId="1643443551" sldId="317"/>
            <ac:picMk id="4" creationId="{A11590A9-7358-DAE2-7190-DA0CFE33A5B9}"/>
          </ac:picMkLst>
        </pc:picChg>
        <pc:picChg chg="add del mod">
          <ac:chgData name="Denis Desou" userId="a69457fe66514964" providerId="LiveId" clId="{5A6D929D-A75C-4C2A-8FF0-BBA578C2A9CA}" dt="2023-10-25T12:34:20.148" v="61" actId="21"/>
          <ac:picMkLst>
            <pc:docMk/>
            <pc:sldMk cId="1643443551" sldId="317"/>
            <ac:picMk id="6" creationId="{E36499E8-A7E3-842E-62D9-62F32458B583}"/>
          </ac:picMkLst>
        </pc:picChg>
        <pc:picChg chg="add mod modCrop">
          <ac:chgData name="Denis Desou" userId="a69457fe66514964" providerId="LiveId" clId="{5A6D929D-A75C-4C2A-8FF0-BBA578C2A9CA}" dt="2023-10-25T13:22:48.229" v="1000" actId="1076"/>
          <ac:picMkLst>
            <pc:docMk/>
            <pc:sldMk cId="1643443551" sldId="317"/>
            <ac:picMk id="8" creationId="{8B65C329-3117-07B9-A3A7-7714D331C33D}"/>
          </ac:picMkLst>
        </pc:picChg>
      </pc:sldChg>
    </pc:docChg>
  </pc:docChgLst>
  <pc:docChgLst>
    <pc:chgData name="Denis Desou" userId="a69457fe66514964" providerId="LiveId" clId="{8CEC2B4B-00EA-49F8-848F-9E732AD18607}"/>
    <pc:docChg chg="undo custSel addSld delSld modSld">
      <pc:chgData name="Denis Desou" userId="a69457fe66514964" providerId="LiveId" clId="{8CEC2B4B-00EA-49F8-848F-9E732AD18607}" dt="2023-10-24T23:39:02.226" v="4390" actId="478"/>
      <pc:docMkLst>
        <pc:docMk/>
      </pc:docMkLst>
      <pc:sldChg chg="modSp mod">
        <pc:chgData name="Denis Desou" userId="a69457fe66514964" providerId="LiveId" clId="{8CEC2B4B-00EA-49F8-848F-9E732AD18607}" dt="2023-10-23T21:25:17.175" v="19" actId="1076"/>
        <pc:sldMkLst>
          <pc:docMk/>
          <pc:sldMk cId="3949204772" sldId="281"/>
        </pc:sldMkLst>
        <pc:spChg chg="mod">
          <ac:chgData name="Denis Desou" userId="a69457fe66514964" providerId="LiveId" clId="{8CEC2B4B-00EA-49F8-848F-9E732AD18607}" dt="2023-10-23T21:24:40.946" v="14" actId="20577"/>
          <ac:spMkLst>
            <pc:docMk/>
            <pc:sldMk cId="3949204772" sldId="281"/>
            <ac:spMk id="3" creationId="{00000000-0000-0000-0000-000000000000}"/>
          </ac:spMkLst>
        </pc:spChg>
        <pc:spChg chg="mod">
          <ac:chgData name="Denis Desou" userId="a69457fe66514964" providerId="LiveId" clId="{8CEC2B4B-00EA-49F8-848F-9E732AD18607}" dt="2023-10-23T21:25:17.175" v="19" actId="1076"/>
          <ac:spMkLst>
            <pc:docMk/>
            <pc:sldMk cId="3949204772" sldId="281"/>
            <ac:spMk id="7" creationId="{699CF246-2037-CF43-A4A9-E782BEDD00ED}"/>
          </ac:spMkLst>
        </pc:spChg>
      </pc:sldChg>
      <pc:sldChg chg="modSp mod">
        <pc:chgData name="Denis Desou" userId="a69457fe66514964" providerId="LiveId" clId="{8CEC2B4B-00EA-49F8-848F-9E732AD18607}" dt="2023-10-24T22:58:18.056" v="3515" actId="11"/>
        <pc:sldMkLst>
          <pc:docMk/>
          <pc:sldMk cId="3887244529" sldId="282"/>
        </pc:sldMkLst>
        <pc:spChg chg="mod">
          <ac:chgData name="Denis Desou" userId="a69457fe66514964" providerId="LiveId" clId="{8CEC2B4B-00EA-49F8-848F-9E732AD18607}" dt="2023-10-24T22:58:18.056" v="3515" actId="11"/>
          <ac:spMkLst>
            <pc:docMk/>
            <pc:sldMk cId="3887244529" sldId="282"/>
            <ac:spMk id="20" creationId="{00000000-0000-0000-0000-000000000000}"/>
          </ac:spMkLst>
        </pc:spChg>
      </pc:sldChg>
      <pc:sldChg chg="addSp delSp modSp mod">
        <pc:chgData name="Denis Desou" userId="a69457fe66514964" providerId="LiveId" clId="{8CEC2B4B-00EA-49F8-848F-9E732AD18607}" dt="2023-10-23T21:52:58.552" v="558" actId="207"/>
        <pc:sldMkLst>
          <pc:docMk/>
          <pc:sldMk cId="2772498025" sldId="283"/>
        </pc:sldMkLst>
        <pc:spChg chg="mod">
          <ac:chgData name="Denis Desou" userId="a69457fe66514964" providerId="LiveId" clId="{8CEC2B4B-00EA-49F8-848F-9E732AD18607}" dt="2023-10-23T21:38:56.084" v="245" actId="20577"/>
          <ac:spMkLst>
            <pc:docMk/>
            <pc:sldMk cId="2772498025" sldId="283"/>
            <ac:spMk id="8" creationId="{00000000-0000-0000-0000-000000000000}"/>
          </ac:spMkLst>
        </pc:spChg>
        <pc:spChg chg="mod">
          <ac:chgData name="Denis Desou" userId="a69457fe66514964" providerId="LiveId" clId="{8CEC2B4B-00EA-49F8-848F-9E732AD18607}" dt="2023-10-23T21:52:58.552" v="558" actId="207"/>
          <ac:spMkLst>
            <pc:docMk/>
            <pc:sldMk cId="2772498025" sldId="283"/>
            <ac:spMk id="12" creationId="{AB6C9A3E-0932-D871-84C4-8583F283690A}"/>
          </ac:spMkLst>
        </pc:spChg>
        <pc:picChg chg="add mod">
          <ac:chgData name="Denis Desou" userId="a69457fe66514964" providerId="LiveId" clId="{8CEC2B4B-00EA-49F8-848F-9E732AD18607}" dt="2023-10-23T21:36:36.660" v="71" actId="1076"/>
          <ac:picMkLst>
            <pc:docMk/>
            <pc:sldMk cId="2772498025" sldId="283"/>
            <ac:picMk id="4" creationId="{B29C763D-9E43-8263-9A99-06102E8AED6F}"/>
          </ac:picMkLst>
        </pc:picChg>
        <pc:picChg chg="del">
          <ac:chgData name="Denis Desou" userId="a69457fe66514964" providerId="LiveId" clId="{8CEC2B4B-00EA-49F8-848F-9E732AD18607}" dt="2023-10-23T21:35:53.796" v="66" actId="478"/>
          <ac:picMkLst>
            <pc:docMk/>
            <pc:sldMk cId="2772498025" sldId="283"/>
            <ac:picMk id="10" creationId="{F987F9B1-C7BE-F2CC-59DA-29EDA6C92F0F}"/>
          </ac:picMkLst>
        </pc:picChg>
      </pc:sldChg>
      <pc:sldChg chg="addSp delSp modSp mod">
        <pc:chgData name="Denis Desou" userId="a69457fe66514964" providerId="LiveId" clId="{8CEC2B4B-00EA-49F8-848F-9E732AD18607}" dt="2023-10-23T22:08:03.075" v="1024" actId="1076"/>
        <pc:sldMkLst>
          <pc:docMk/>
          <pc:sldMk cId="1279441288" sldId="285"/>
        </pc:sldMkLst>
        <pc:spChg chg="add mod">
          <ac:chgData name="Denis Desou" userId="a69457fe66514964" providerId="LiveId" clId="{8CEC2B4B-00EA-49F8-848F-9E732AD18607}" dt="2023-10-23T22:07:54.859" v="1023" actId="113"/>
          <ac:spMkLst>
            <pc:docMk/>
            <pc:sldMk cId="1279441288" sldId="285"/>
            <ac:spMk id="4" creationId="{424B1C2F-B50C-7C23-A5CE-44F0E0E25F6C}"/>
          </ac:spMkLst>
        </pc:spChg>
        <pc:spChg chg="del mod">
          <ac:chgData name="Denis Desou" userId="a69457fe66514964" providerId="LiveId" clId="{8CEC2B4B-00EA-49F8-848F-9E732AD18607}" dt="2023-10-23T21:55:19.996" v="563" actId="478"/>
          <ac:spMkLst>
            <pc:docMk/>
            <pc:sldMk cId="1279441288" sldId="285"/>
            <ac:spMk id="12" creationId="{2137A8EA-6A8A-A24E-EAD7-6950B91CADE4}"/>
          </ac:spMkLst>
        </pc:spChg>
        <pc:spChg chg="mod">
          <ac:chgData name="Denis Desou" userId="a69457fe66514964" providerId="LiveId" clId="{8CEC2B4B-00EA-49F8-848F-9E732AD18607}" dt="2023-10-23T21:59:37.396" v="674" actId="313"/>
          <ac:spMkLst>
            <pc:docMk/>
            <pc:sldMk cId="1279441288" sldId="285"/>
            <ac:spMk id="13" creationId="{AC77CBB8-357F-8E7D-D987-6D71F3EFD6BB}"/>
          </ac:spMkLst>
        </pc:spChg>
        <pc:spChg chg="del">
          <ac:chgData name="Denis Desou" userId="a69457fe66514964" providerId="LiveId" clId="{8CEC2B4B-00EA-49F8-848F-9E732AD18607}" dt="2023-10-23T21:55:20.778" v="564" actId="478"/>
          <ac:spMkLst>
            <pc:docMk/>
            <pc:sldMk cId="1279441288" sldId="285"/>
            <ac:spMk id="17" creationId="{DBE6C750-7B16-3229-4F76-97E84D412AA1}"/>
          </ac:spMkLst>
        </pc:spChg>
        <pc:spChg chg="del mod">
          <ac:chgData name="Denis Desou" userId="a69457fe66514964" providerId="LiveId" clId="{8CEC2B4B-00EA-49F8-848F-9E732AD18607}" dt="2023-10-23T21:55:26.598" v="570" actId="478"/>
          <ac:spMkLst>
            <pc:docMk/>
            <pc:sldMk cId="1279441288" sldId="285"/>
            <ac:spMk id="20" creationId="{CE46AC16-72DC-9628-0FD7-EBD528FA23B0}"/>
          </ac:spMkLst>
        </pc:spChg>
        <pc:spChg chg="del mod">
          <ac:chgData name="Denis Desou" userId="a69457fe66514964" providerId="LiveId" clId="{8CEC2B4B-00EA-49F8-848F-9E732AD18607}" dt="2023-10-23T21:55:24.760" v="569" actId="478"/>
          <ac:spMkLst>
            <pc:docMk/>
            <pc:sldMk cId="1279441288" sldId="285"/>
            <ac:spMk id="25" creationId="{68CF2173-AB63-1C76-FCAF-BC185912101E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26" creationId="{17A6AB7D-D94F-EF86-441B-B0408E88C76C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27" creationId="{D864CE41-49D4-C95A-8E91-A88F41F7B233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28" creationId="{D5B0E9BC-692A-3416-1C01-F33D71421719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29" creationId="{2BA95241-30A9-A009-9096-F76A5373ADFD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30" creationId="{257050D3-D662-F0EC-AF33-4A929E95FDAE}"/>
          </ac:spMkLst>
        </pc:spChg>
        <pc:spChg chg="del">
          <ac:chgData name="Denis Desou" userId="a69457fe66514964" providerId="LiveId" clId="{8CEC2B4B-00EA-49F8-848F-9E732AD18607}" dt="2023-10-23T21:55:33.941" v="572" actId="478"/>
          <ac:spMkLst>
            <pc:docMk/>
            <pc:sldMk cId="1279441288" sldId="285"/>
            <ac:spMk id="31" creationId="{57B0D524-7A58-5278-1285-6AAA5CF9EB25}"/>
          </ac:spMkLst>
        </pc:spChg>
        <pc:picChg chg="add mod">
          <ac:chgData name="Denis Desou" userId="a69457fe66514964" providerId="LiveId" clId="{8CEC2B4B-00EA-49F8-848F-9E732AD18607}" dt="2023-10-23T22:08:03.075" v="1024" actId="1076"/>
          <ac:picMkLst>
            <pc:docMk/>
            <pc:sldMk cId="1279441288" sldId="285"/>
            <ac:picMk id="2" creationId="{5FF1AB41-CF4C-7546-34E2-9AB95B81BDEA}"/>
          </ac:picMkLst>
        </pc:picChg>
        <pc:picChg chg="del">
          <ac:chgData name="Denis Desou" userId="a69457fe66514964" providerId="LiveId" clId="{8CEC2B4B-00EA-49F8-848F-9E732AD18607}" dt="2023-10-23T21:55:18.066" v="559" actId="478"/>
          <ac:picMkLst>
            <pc:docMk/>
            <pc:sldMk cId="1279441288" sldId="285"/>
            <ac:picMk id="11" creationId="{8CB40F11-1BDE-8837-BE57-44A277DAFBE3}"/>
          </ac:picMkLst>
        </pc:picChg>
        <pc:picChg chg="del mod">
          <ac:chgData name="Denis Desou" userId="a69457fe66514964" providerId="LiveId" clId="{8CEC2B4B-00EA-49F8-848F-9E732AD18607}" dt="2023-10-23T21:55:18.704" v="561" actId="478"/>
          <ac:picMkLst>
            <pc:docMk/>
            <pc:sldMk cId="1279441288" sldId="285"/>
            <ac:picMk id="15" creationId="{43CAB3AB-E98F-773A-8CC3-F89D783EF7F6}"/>
          </ac:picMkLst>
        </pc:picChg>
        <pc:picChg chg="del">
          <ac:chgData name="Denis Desou" userId="a69457fe66514964" providerId="LiveId" clId="{8CEC2B4B-00EA-49F8-848F-9E732AD18607}" dt="2023-10-23T21:55:22.052" v="566" actId="478"/>
          <ac:picMkLst>
            <pc:docMk/>
            <pc:sldMk cId="1279441288" sldId="285"/>
            <ac:picMk id="19" creationId="{107B78E9-0063-F953-DBFE-B302BE5AA36E}"/>
          </ac:picMkLst>
        </pc:picChg>
        <pc:picChg chg="del">
          <ac:chgData name="Denis Desou" userId="a69457fe66514964" providerId="LiveId" clId="{8CEC2B4B-00EA-49F8-848F-9E732AD18607}" dt="2023-10-23T21:55:21.499" v="565" actId="478"/>
          <ac:picMkLst>
            <pc:docMk/>
            <pc:sldMk cId="1279441288" sldId="285"/>
            <ac:picMk id="22" creationId="{29C5D029-1002-6381-678E-76A649620E46}"/>
          </ac:picMkLst>
        </pc:picChg>
        <pc:picChg chg="del">
          <ac:chgData name="Denis Desou" userId="a69457fe66514964" providerId="LiveId" clId="{8CEC2B4B-00EA-49F8-848F-9E732AD18607}" dt="2023-10-23T21:55:31.442" v="571" actId="478"/>
          <ac:picMkLst>
            <pc:docMk/>
            <pc:sldMk cId="1279441288" sldId="285"/>
            <ac:picMk id="24" creationId="{484E564F-D831-1C9A-3AD4-1C1718E7F11C}"/>
          </ac:picMkLst>
        </pc:picChg>
        <pc:cxnChg chg="del">
          <ac:chgData name="Denis Desou" userId="a69457fe66514964" providerId="LiveId" clId="{8CEC2B4B-00EA-49F8-848F-9E732AD18607}" dt="2023-10-23T21:55:33.941" v="572" actId="478"/>
          <ac:cxnSpMkLst>
            <pc:docMk/>
            <pc:sldMk cId="1279441288" sldId="285"/>
            <ac:cxnSpMk id="32" creationId="{A2CEBA85-1CC5-E0A0-07A3-E1B3E2FFBFA7}"/>
          </ac:cxnSpMkLst>
        </pc:cxnChg>
      </pc:sldChg>
      <pc:sldChg chg="modSp mod">
        <pc:chgData name="Denis Desou" userId="a69457fe66514964" providerId="LiveId" clId="{8CEC2B4B-00EA-49F8-848F-9E732AD18607}" dt="2023-10-23T22:54:06.253" v="1840" actId="20577"/>
        <pc:sldMkLst>
          <pc:docMk/>
          <pc:sldMk cId="3996331735" sldId="286"/>
        </pc:sldMkLst>
        <pc:spChg chg="mod">
          <ac:chgData name="Denis Desou" userId="a69457fe66514964" providerId="LiveId" clId="{8CEC2B4B-00EA-49F8-848F-9E732AD18607}" dt="2023-10-23T22:54:06.253" v="1840" actId="20577"/>
          <ac:spMkLst>
            <pc:docMk/>
            <pc:sldMk cId="3996331735" sldId="286"/>
            <ac:spMk id="6" creationId="{00000000-0000-0000-0000-000000000000}"/>
          </ac:spMkLst>
        </pc:spChg>
      </pc:sldChg>
      <pc:sldChg chg="addSp delSp modSp add mod">
        <pc:chgData name="Denis Desou" userId="a69457fe66514964" providerId="LiveId" clId="{8CEC2B4B-00EA-49F8-848F-9E732AD18607}" dt="2023-10-24T21:30:29.759" v="1986" actId="1076"/>
        <pc:sldMkLst>
          <pc:docMk/>
          <pc:sldMk cId="3456129383" sldId="305"/>
        </pc:sldMkLst>
        <pc:spChg chg="del">
          <ac:chgData name="Denis Desou" userId="a69457fe66514964" providerId="LiveId" clId="{8CEC2B4B-00EA-49F8-848F-9E732AD18607}" dt="2023-10-23T22:24:41.846" v="1064" actId="478"/>
          <ac:spMkLst>
            <pc:docMk/>
            <pc:sldMk cId="3456129383" sldId="305"/>
            <ac:spMk id="4" creationId="{424B1C2F-B50C-7C23-A5CE-44F0E0E25F6C}"/>
          </ac:spMkLst>
        </pc:spChg>
        <pc:spChg chg="mod">
          <ac:chgData name="Denis Desou" userId="a69457fe66514964" providerId="LiveId" clId="{8CEC2B4B-00EA-49F8-848F-9E732AD18607}" dt="2023-10-23T22:47:24.852" v="1608" actId="1035"/>
          <ac:spMkLst>
            <pc:docMk/>
            <pc:sldMk cId="3456129383" sldId="305"/>
            <ac:spMk id="6" creationId="{00000000-0000-0000-0000-000000000000}"/>
          </ac:spMkLst>
        </pc:spChg>
        <pc:spChg chg="add mod">
          <ac:chgData name="Denis Desou" userId="a69457fe66514964" providerId="LiveId" clId="{8CEC2B4B-00EA-49F8-848F-9E732AD18607}" dt="2023-10-23T22:51:05.121" v="1709" actId="114"/>
          <ac:spMkLst>
            <pc:docMk/>
            <pc:sldMk cId="3456129383" sldId="305"/>
            <ac:spMk id="9" creationId="{95FE1471-C92B-F838-1AAE-747C9836E233}"/>
          </ac:spMkLst>
        </pc:spChg>
        <pc:spChg chg="add mod">
          <ac:chgData name="Denis Desou" userId="a69457fe66514964" providerId="LiveId" clId="{8CEC2B4B-00EA-49F8-848F-9E732AD18607}" dt="2023-10-23T22:49:13.824" v="1694" actId="114"/>
          <ac:spMkLst>
            <pc:docMk/>
            <pc:sldMk cId="3456129383" sldId="305"/>
            <ac:spMk id="10" creationId="{D2F36585-6513-3970-F3F1-1CD040DB3269}"/>
          </ac:spMkLst>
        </pc:spChg>
        <pc:spChg chg="mod">
          <ac:chgData name="Denis Desou" userId="a69457fe66514964" providerId="LiveId" clId="{8CEC2B4B-00EA-49F8-848F-9E732AD18607}" dt="2023-10-23T22:50:38.970" v="1704" actId="20577"/>
          <ac:spMkLst>
            <pc:docMk/>
            <pc:sldMk cId="3456129383" sldId="305"/>
            <ac:spMk id="13" creationId="{AC77CBB8-357F-8E7D-D987-6D71F3EFD6BB}"/>
          </ac:spMkLst>
        </pc:spChg>
        <pc:picChg chg="del">
          <ac:chgData name="Denis Desou" userId="a69457fe66514964" providerId="LiveId" clId="{8CEC2B4B-00EA-49F8-848F-9E732AD18607}" dt="2023-10-23T22:24:29.110" v="1047" actId="478"/>
          <ac:picMkLst>
            <pc:docMk/>
            <pc:sldMk cId="3456129383" sldId="305"/>
            <ac:picMk id="2" creationId="{5FF1AB41-CF4C-7546-34E2-9AB95B81BDEA}"/>
          </ac:picMkLst>
        </pc:picChg>
        <pc:picChg chg="add mod">
          <ac:chgData name="Denis Desou" userId="a69457fe66514964" providerId="LiveId" clId="{8CEC2B4B-00EA-49F8-848F-9E732AD18607}" dt="2023-10-24T21:30:29.759" v="1986" actId="1076"/>
          <ac:picMkLst>
            <pc:docMk/>
            <pc:sldMk cId="3456129383" sldId="305"/>
            <ac:picMk id="8" creationId="{DA4575F8-C567-33A7-26C0-E67B82F5FBE5}"/>
          </ac:picMkLst>
        </pc:picChg>
      </pc:sldChg>
      <pc:sldChg chg="modSp add mod">
        <pc:chgData name="Denis Desou" userId="a69457fe66514964" providerId="LiveId" clId="{8CEC2B4B-00EA-49F8-848F-9E732AD18607}" dt="2023-10-24T21:48:07.315" v="2230" actId="20577"/>
        <pc:sldMkLst>
          <pc:docMk/>
          <pc:sldMk cId="1521553469" sldId="306"/>
        </pc:sldMkLst>
        <pc:spChg chg="mod">
          <ac:chgData name="Denis Desou" userId="a69457fe66514964" providerId="LiveId" clId="{8CEC2B4B-00EA-49F8-848F-9E732AD18607}" dt="2023-10-23T22:52:50.666" v="1781" actId="20577"/>
          <ac:spMkLst>
            <pc:docMk/>
            <pc:sldMk cId="1521553469" sldId="306"/>
            <ac:spMk id="4" creationId="{00000000-0000-0000-0000-000000000000}"/>
          </ac:spMkLst>
        </pc:spChg>
        <pc:spChg chg="mod">
          <ac:chgData name="Denis Desou" userId="a69457fe66514964" providerId="LiveId" clId="{8CEC2B4B-00EA-49F8-848F-9E732AD18607}" dt="2023-10-23T22:52:18.338" v="1731" actId="20577"/>
          <ac:spMkLst>
            <pc:docMk/>
            <pc:sldMk cId="1521553469" sldId="306"/>
            <ac:spMk id="5" creationId="{00000000-0000-0000-0000-000000000000}"/>
          </ac:spMkLst>
        </pc:spChg>
        <pc:spChg chg="mod">
          <ac:chgData name="Denis Desou" userId="a69457fe66514964" providerId="LiveId" clId="{8CEC2B4B-00EA-49F8-848F-9E732AD18607}" dt="2023-10-24T21:48:07.315" v="2230" actId="20577"/>
          <ac:spMkLst>
            <pc:docMk/>
            <pc:sldMk cId="1521553469" sldId="306"/>
            <ac:spMk id="6" creationId="{00000000-0000-0000-0000-000000000000}"/>
          </ac:spMkLst>
        </pc:spChg>
      </pc:sldChg>
      <pc:sldChg chg="addSp delSp modSp add mod">
        <pc:chgData name="Denis Desou" userId="a69457fe66514964" providerId="LiveId" clId="{8CEC2B4B-00EA-49F8-848F-9E732AD18607}" dt="2023-10-24T21:47:35.238" v="2197" actId="114"/>
        <pc:sldMkLst>
          <pc:docMk/>
          <pc:sldMk cId="1765413352" sldId="307"/>
        </pc:sldMkLst>
        <pc:spChg chg="mod">
          <ac:chgData name="Denis Desou" userId="a69457fe66514964" providerId="LiveId" clId="{8CEC2B4B-00EA-49F8-848F-9E732AD18607}" dt="2023-10-23T22:54:29.091" v="1869" actId="114"/>
          <ac:spMkLst>
            <pc:docMk/>
            <pc:sldMk cId="1765413352" sldId="307"/>
            <ac:spMk id="6" creationId="{00000000-0000-0000-0000-000000000000}"/>
          </ac:spMkLst>
        </pc:spChg>
        <pc:spChg chg="del">
          <ac:chgData name="Denis Desou" userId="a69457fe66514964" providerId="LiveId" clId="{8CEC2B4B-00EA-49F8-848F-9E732AD18607}" dt="2023-10-23T22:54:35.481" v="1871" actId="478"/>
          <ac:spMkLst>
            <pc:docMk/>
            <pc:sldMk cId="1765413352" sldId="307"/>
            <ac:spMk id="9" creationId="{95FE1471-C92B-F838-1AAE-747C9836E233}"/>
          </ac:spMkLst>
        </pc:spChg>
        <pc:spChg chg="del">
          <ac:chgData name="Denis Desou" userId="a69457fe66514964" providerId="LiveId" clId="{8CEC2B4B-00EA-49F8-848F-9E732AD18607}" dt="2023-10-23T22:54:35.481" v="1871" actId="478"/>
          <ac:spMkLst>
            <pc:docMk/>
            <pc:sldMk cId="1765413352" sldId="307"/>
            <ac:spMk id="10" creationId="{D2F36585-6513-3970-F3F1-1CD040DB3269}"/>
          </ac:spMkLst>
        </pc:spChg>
        <pc:spChg chg="mod">
          <ac:chgData name="Denis Desou" userId="a69457fe66514964" providerId="LiveId" clId="{8CEC2B4B-00EA-49F8-848F-9E732AD18607}" dt="2023-10-24T21:47:35.238" v="2197" actId="114"/>
          <ac:spMkLst>
            <pc:docMk/>
            <pc:sldMk cId="1765413352" sldId="307"/>
            <ac:spMk id="13" creationId="{AC77CBB8-357F-8E7D-D987-6D71F3EFD6BB}"/>
          </ac:spMkLst>
        </pc:spChg>
        <pc:picChg chg="add mod">
          <ac:chgData name="Denis Desou" userId="a69457fe66514964" providerId="LiveId" clId="{8CEC2B4B-00EA-49F8-848F-9E732AD18607}" dt="2023-10-24T21:44:52.392" v="2078" actId="1076"/>
          <ac:picMkLst>
            <pc:docMk/>
            <pc:sldMk cId="1765413352" sldId="307"/>
            <ac:picMk id="2" creationId="{E14F67F0-153F-DD69-A57A-BD47279A7FA6}"/>
          </ac:picMkLst>
        </pc:picChg>
        <pc:picChg chg="add mod">
          <ac:chgData name="Denis Desou" userId="a69457fe66514964" providerId="LiveId" clId="{8CEC2B4B-00EA-49F8-848F-9E732AD18607}" dt="2023-10-24T21:45:03.066" v="2082" actId="1076"/>
          <ac:picMkLst>
            <pc:docMk/>
            <pc:sldMk cId="1765413352" sldId="307"/>
            <ac:picMk id="7" creationId="{7EFD7591-1146-FC87-F5A4-227D3C6FEFE5}"/>
          </ac:picMkLst>
        </pc:picChg>
        <pc:picChg chg="del">
          <ac:chgData name="Denis Desou" userId="a69457fe66514964" providerId="LiveId" clId="{8CEC2B4B-00EA-49F8-848F-9E732AD18607}" dt="2023-10-23T22:54:31.559" v="1870" actId="478"/>
          <ac:picMkLst>
            <pc:docMk/>
            <pc:sldMk cId="1765413352" sldId="307"/>
            <ac:picMk id="8" creationId="{DA4575F8-C567-33A7-26C0-E67B82F5FBE5}"/>
          </ac:picMkLst>
        </pc:picChg>
        <pc:picChg chg="add mod">
          <ac:chgData name="Denis Desou" userId="a69457fe66514964" providerId="LiveId" clId="{8CEC2B4B-00EA-49F8-848F-9E732AD18607}" dt="2023-10-24T21:44:58.522" v="2081" actId="1076"/>
          <ac:picMkLst>
            <pc:docMk/>
            <pc:sldMk cId="1765413352" sldId="307"/>
            <ac:picMk id="9" creationId="{7C08F1D1-5411-8E0D-3F7C-7EA22307CE36}"/>
          </ac:picMkLst>
        </pc:picChg>
      </pc:sldChg>
      <pc:sldChg chg="delSp modSp add mod">
        <pc:chgData name="Denis Desou" userId="a69457fe66514964" providerId="LiveId" clId="{8CEC2B4B-00EA-49F8-848F-9E732AD18607}" dt="2023-10-24T22:13:16.726" v="2750" actId="114"/>
        <pc:sldMkLst>
          <pc:docMk/>
          <pc:sldMk cId="3545882661" sldId="308"/>
        </pc:sldMkLst>
        <pc:spChg chg="del mod">
          <ac:chgData name="Denis Desou" userId="a69457fe66514964" providerId="LiveId" clId="{8CEC2B4B-00EA-49F8-848F-9E732AD18607}" dt="2023-10-24T21:48:24.554" v="2234" actId="478"/>
          <ac:spMkLst>
            <pc:docMk/>
            <pc:sldMk cId="3545882661" sldId="308"/>
            <ac:spMk id="4" creationId="{424B1C2F-B50C-7C23-A5CE-44F0E0E25F6C}"/>
          </ac:spMkLst>
        </pc:spChg>
        <pc:spChg chg="mod">
          <ac:chgData name="Denis Desou" userId="a69457fe66514964" providerId="LiveId" clId="{8CEC2B4B-00EA-49F8-848F-9E732AD18607}" dt="2023-10-24T22:13:16.726" v="2750" actId="114"/>
          <ac:spMkLst>
            <pc:docMk/>
            <pc:sldMk cId="3545882661" sldId="308"/>
            <ac:spMk id="6" creationId="{00000000-0000-0000-0000-000000000000}"/>
          </ac:spMkLst>
        </pc:spChg>
        <pc:spChg chg="mod">
          <ac:chgData name="Denis Desou" userId="a69457fe66514964" providerId="LiveId" clId="{8CEC2B4B-00EA-49F8-848F-9E732AD18607}" dt="2023-10-24T22:03:43.671" v="2662" actId="207"/>
          <ac:spMkLst>
            <pc:docMk/>
            <pc:sldMk cId="3545882661" sldId="308"/>
            <ac:spMk id="13" creationId="{AC77CBB8-357F-8E7D-D987-6D71F3EFD6BB}"/>
          </ac:spMkLst>
        </pc:spChg>
        <pc:picChg chg="del">
          <ac:chgData name="Denis Desou" userId="a69457fe66514964" providerId="LiveId" clId="{8CEC2B4B-00EA-49F8-848F-9E732AD18607}" dt="2023-10-24T21:48:20.908" v="2232" actId="478"/>
          <ac:picMkLst>
            <pc:docMk/>
            <pc:sldMk cId="3545882661" sldId="308"/>
            <ac:picMk id="2" creationId="{5FF1AB41-CF4C-7546-34E2-9AB95B81BDEA}"/>
          </ac:picMkLst>
        </pc:picChg>
      </pc:sldChg>
      <pc:sldChg chg="addSp delSp modSp add mod">
        <pc:chgData name="Denis Desou" userId="a69457fe66514964" providerId="LiveId" clId="{8CEC2B4B-00EA-49F8-848F-9E732AD18607}" dt="2023-10-24T22:33:34.162" v="3033" actId="1076"/>
        <pc:sldMkLst>
          <pc:docMk/>
          <pc:sldMk cId="3747761840" sldId="309"/>
        </pc:sldMkLst>
        <pc:spChg chg="mod">
          <ac:chgData name="Denis Desou" userId="a69457fe66514964" providerId="LiveId" clId="{8CEC2B4B-00EA-49F8-848F-9E732AD18607}" dt="2023-10-24T22:26:48.110" v="2931" actId="20577"/>
          <ac:spMkLst>
            <pc:docMk/>
            <pc:sldMk cId="3747761840" sldId="309"/>
            <ac:spMk id="6" creationId="{00000000-0000-0000-0000-000000000000}"/>
          </ac:spMkLst>
        </pc:spChg>
        <pc:spChg chg="add del mod">
          <ac:chgData name="Denis Desou" userId="a69457fe66514964" providerId="LiveId" clId="{8CEC2B4B-00EA-49F8-848F-9E732AD18607}" dt="2023-10-24T22:19:27.717" v="2904" actId="478"/>
          <ac:spMkLst>
            <pc:docMk/>
            <pc:sldMk cId="3747761840" sldId="309"/>
            <ac:spMk id="9" creationId="{5A0BE238-5D2F-0459-291E-A99A77C1D679}"/>
          </ac:spMkLst>
        </pc:spChg>
        <pc:spChg chg="add del">
          <ac:chgData name="Denis Desou" userId="a69457fe66514964" providerId="LiveId" clId="{8CEC2B4B-00EA-49F8-848F-9E732AD18607}" dt="2023-10-24T22:24:25.732" v="2906" actId="478"/>
          <ac:spMkLst>
            <pc:docMk/>
            <pc:sldMk cId="3747761840" sldId="309"/>
            <ac:spMk id="10" creationId="{61FABA33-2AE5-E9AE-94CE-5B7F2A1B746A}"/>
          </ac:spMkLst>
        </pc:spChg>
        <pc:spChg chg="add del mod">
          <ac:chgData name="Denis Desou" userId="a69457fe66514964" providerId="LiveId" clId="{8CEC2B4B-00EA-49F8-848F-9E732AD18607}" dt="2023-10-24T22:25:27.146" v="2912" actId="478"/>
          <ac:spMkLst>
            <pc:docMk/>
            <pc:sldMk cId="3747761840" sldId="309"/>
            <ac:spMk id="11" creationId="{0A52B604-A88A-3478-812D-C0E87C50E1B4}"/>
          </ac:spMkLst>
        </pc:spChg>
        <pc:spChg chg="mod">
          <ac:chgData name="Denis Desou" userId="a69457fe66514964" providerId="LiveId" clId="{8CEC2B4B-00EA-49F8-848F-9E732AD18607}" dt="2023-10-24T22:26:30.674" v="2923" actId="207"/>
          <ac:spMkLst>
            <pc:docMk/>
            <pc:sldMk cId="3747761840" sldId="309"/>
            <ac:spMk id="13" creationId="{AC77CBB8-357F-8E7D-D987-6D71F3EFD6BB}"/>
          </ac:spMkLst>
        </pc:spChg>
        <pc:picChg chg="add mod">
          <ac:chgData name="Denis Desou" userId="a69457fe66514964" providerId="LiveId" clId="{8CEC2B4B-00EA-49F8-848F-9E732AD18607}" dt="2023-10-24T22:33:34.162" v="3033" actId="1076"/>
          <ac:picMkLst>
            <pc:docMk/>
            <pc:sldMk cId="3747761840" sldId="309"/>
            <ac:picMk id="2" creationId="{C93CC113-8D6A-31DC-5300-B2B91B2E125E}"/>
          </ac:picMkLst>
        </pc:picChg>
        <pc:picChg chg="add mod">
          <ac:chgData name="Denis Desou" userId="a69457fe66514964" providerId="LiveId" clId="{8CEC2B4B-00EA-49F8-848F-9E732AD18607}" dt="2023-10-24T22:33:31.836" v="3032" actId="1076"/>
          <ac:picMkLst>
            <pc:docMk/>
            <pc:sldMk cId="3747761840" sldId="309"/>
            <ac:picMk id="4" creationId="{E03712C6-6162-DD97-8AAD-AC346887A71C}"/>
          </ac:picMkLst>
        </pc:picChg>
        <pc:picChg chg="add mod">
          <ac:chgData name="Denis Desou" userId="a69457fe66514964" providerId="LiveId" clId="{8CEC2B4B-00EA-49F8-848F-9E732AD18607}" dt="2023-10-24T22:18:23.138" v="2895" actId="692"/>
          <ac:picMkLst>
            <pc:docMk/>
            <pc:sldMk cId="3747761840" sldId="309"/>
            <ac:picMk id="7" creationId="{7F3FED4C-C9FA-4557-E303-D5797DD0BE2C}"/>
          </ac:picMkLst>
        </pc:picChg>
        <pc:picChg chg="add mod">
          <ac:chgData name="Denis Desou" userId="a69457fe66514964" providerId="LiveId" clId="{8CEC2B4B-00EA-49F8-848F-9E732AD18607}" dt="2023-10-24T22:16:22.725" v="2843" actId="1076"/>
          <ac:picMkLst>
            <pc:docMk/>
            <pc:sldMk cId="3747761840" sldId="309"/>
            <ac:picMk id="8" creationId="{0A8D954D-E0E3-4F82-74EF-41D37137D8DD}"/>
          </ac:picMkLst>
        </pc:picChg>
        <pc:cxnChg chg="add mod">
          <ac:chgData name="Denis Desou" userId="a69457fe66514964" providerId="LiveId" clId="{8CEC2B4B-00EA-49F8-848F-9E732AD18607}" dt="2023-10-24T22:26:17.294" v="2922" actId="692"/>
          <ac:cxnSpMkLst>
            <pc:docMk/>
            <pc:sldMk cId="3747761840" sldId="309"/>
            <ac:cxnSpMk id="14" creationId="{91E14BAF-EA39-FC14-76B6-8A34DEFE99C0}"/>
          </ac:cxnSpMkLst>
        </pc:cxnChg>
      </pc:sldChg>
      <pc:sldChg chg="addSp delSp modSp add mod">
        <pc:chgData name="Denis Desou" userId="a69457fe66514964" providerId="LiveId" clId="{8CEC2B4B-00EA-49F8-848F-9E732AD18607}" dt="2023-10-24T22:59:46.385" v="3519" actId="478"/>
        <pc:sldMkLst>
          <pc:docMk/>
          <pc:sldMk cId="2514906481" sldId="310"/>
        </pc:sldMkLst>
        <pc:spChg chg="mod">
          <ac:chgData name="Denis Desou" userId="a69457fe66514964" providerId="LiveId" clId="{8CEC2B4B-00EA-49F8-848F-9E732AD18607}" dt="2023-10-24T22:29:23.786" v="2990" actId="114"/>
          <ac:spMkLst>
            <pc:docMk/>
            <pc:sldMk cId="2514906481" sldId="310"/>
            <ac:spMk id="6" creationId="{00000000-0000-0000-0000-000000000000}"/>
          </ac:spMkLst>
        </pc:spChg>
        <pc:spChg chg="mod">
          <ac:chgData name="Denis Desou" userId="a69457fe66514964" providerId="LiveId" clId="{8CEC2B4B-00EA-49F8-848F-9E732AD18607}" dt="2023-10-24T22:35:58.947" v="3107" actId="20577"/>
          <ac:spMkLst>
            <pc:docMk/>
            <pc:sldMk cId="2514906481" sldId="310"/>
            <ac:spMk id="13" creationId="{AC77CBB8-357F-8E7D-D987-6D71F3EFD6BB}"/>
          </ac:spMkLst>
        </pc:spChg>
        <pc:graphicFrameChg chg="add del mod">
          <ac:chgData name="Denis Desou" userId="a69457fe66514964" providerId="LiveId" clId="{8CEC2B4B-00EA-49F8-848F-9E732AD18607}" dt="2023-10-24T22:37:24.948" v="3115"/>
          <ac:graphicFrameMkLst>
            <pc:docMk/>
            <pc:sldMk cId="2514906481" sldId="310"/>
            <ac:graphicFrameMk id="15" creationId="{0DC25B0E-C0FE-44CC-FA61-E4FB9DFB7BB2}"/>
          </ac:graphicFrameMkLst>
        </pc:graphicFrameChg>
        <pc:graphicFrameChg chg="add mod modGraphic">
          <ac:chgData name="Denis Desou" userId="a69457fe66514964" providerId="LiveId" clId="{8CEC2B4B-00EA-49F8-848F-9E732AD18607}" dt="2023-10-24T22:38:05.966" v="3122" actId="1076"/>
          <ac:graphicFrameMkLst>
            <pc:docMk/>
            <pc:sldMk cId="2514906481" sldId="310"/>
            <ac:graphicFrameMk id="18" creationId="{BE9C8EBA-98EC-121E-5E5B-3716C4DB34E3}"/>
          </ac:graphicFrameMkLst>
        </pc:graphicFrameChg>
        <pc:picChg chg="del mod">
          <ac:chgData name="Denis Desou" userId="a69457fe66514964" providerId="LiveId" clId="{8CEC2B4B-00EA-49F8-848F-9E732AD18607}" dt="2023-10-24T22:32:53.975" v="3026" actId="478"/>
          <ac:picMkLst>
            <pc:docMk/>
            <pc:sldMk cId="2514906481" sldId="310"/>
            <ac:picMk id="2" creationId="{C93CC113-8D6A-31DC-5300-B2B91B2E125E}"/>
          </ac:picMkLst>
        </pc:picChg>
        <pc:picChg chg="del mod">
          <ac:chgData name="Denis Desou" userId="a69457fe66514964" providerId="LiveId" clId="{8CEC2B4B-00EA-49F8-848F-9E732AD18607}" dt="2023-10-24T22:33:19.089" v="3031" actId="478"/>
          <ac:picMkLst>
            <pc:docMk/>
            <pc:sldMk cId="2514906481" sldId="310"/>
            <ac:picMk id="4" creationId="{E03712C6-6162-DD97-8AAD-AC346887A71C}"/>
          </ac:picMkLst>
        </pc:picChg>
        <pc:picChg chg="del">
          <ac:chgData name="Denis Desou" userId="a69457fe66514964" providerId="LiveId" clId="{8CEC2B4B-00EA-49F8-848F-9E732AD18607}" dt="2023-10-24T22:34:14.971" v="3042" actId="478"/>
          <ac:picMkLst>
            <pc:docMk/>
            <pc:sldMk cId="2514906481" sldId="310"/>
            <ac:picMk id="7" creationId="{7F3FED4C-C9FA-4557-E303-D5797DD0BE2C}"/>
          </ac:picMkLst>
        </pc:picChg>
        <pc:picChg chg="del">
          <ac:chgData name="Denis Desou" userId="a69457fe66514964" providerId="LiveId" clId="{8CEC2B4B-00EA-49F8-848F-9E732AD18607}" dt="2023-10-24T22:28:50.752" v="2975" actId="478"/>
          <ac:picMkLst>
            <pc:docMk/>
            <pc:sldMk cId="2514906481" sldId="310"/>
            <ac:picMk id="8" creationId="{0A8D954D-E0E3-4F82-74EF-41D37137D8DD}"/>
          </ac:picMkLst>
        </pc:picChg>
        <pc:picChg chg="add mod">
          <ac:chgData name="Denis Desou" userId="a69457fe66514964" providerId="LiveId" clId="{8CEC2B4B-00EA-49F8-848F-9E732AD18607}" dt="2023-10-24T22:35:17.801" v="3091" actId="1076"/>
          <ac:picMkLst>
            <pc:docMk/>
            <pc:sldMk cId="2514906481" sldId="310"/>
            <ac:picMk id="9" creationId="{791D09D5-6DCF-C05C-C489-9C9AA519EB39}"/>
          </ac:picMkLst>
        </pc:picChg>
        <pc:picChg chg="add mod ord">
          <ac:chgData name="Denis Desou" userId="a69457fe66514964" providerId="LiveId" clId="{8CEC2B4B-00EA-49F8-848F-9E732AD18607}" dt="2023-10-24T22:37:19.199" v="3113" actId="1076"/>
          <ac:picMkLst>
            <pc:docMk/>
            <pc:sldMk cId="2514906481" sldId="310"/>
            <ac:picMk id="10" creationId="{86FA823F-BA9C-79AD-84D5-93504CCFAD5C}"/>
          </ac:picMkLst>
        </pc:picChg>
        <pc:picChg chg="add mod">
          <ac:chgData name="Denis Desou" userId="a69457fe66514964" providerId="LiveId" clId="{8CEC2B4B-00EA-49F8-848F-9E732AD18607}" dt="2023-10-24T22:35:50.889" v="3095" actId="1076"/>
          <ac:picMkLst>
            <pc:docMk/>
            <pc:sldMk cId="2514906481" sldId="310"/>
            <ac:picMk id="11" creationId="{35D15AAA-E455-89F2-CD2B-AB12287FF901}"/>
          </ac:picMkLst>
        </pc:picChg>
        <pc:picChg chg="add del mod">
          <ac:chgData name="Denis Desou" userId="a69457fe66514964" providerId="LiveId" clId="{8CEC2B4B-00EA-49F8-848F-9E732AD18607}" dt="2023-10-24T22:59:46.385" v="3519" actId="478"/>
          <ac:picMkLst>
            <pc:docMk/>
            <pc:sldMk cId="2514906481" sldId="310"/>
            <ac:picMk id="12" creationId="{ACB06FF4-8991-7D65-7793-F822A7DA782C}"/>
          </ac:picMkLst>
        </pc:picChg>
        <pc:picChg chg="del">
          <ac:chgData name="Denis Desou" userId="a69457fe66514964" providerId="LiveId" clId="{8CEC2B4B-00EA-49F8-848F-9E732AD18607}" dt="2023-10-24T22:37:34.160" v="3116"/>
          <ac:picMkLst>
            <pc:docMk/>
            <pc:sldMk cId="2514906481" sldId="310"/>
            <ac:picMk id="16" creationId="{B05D0394-221D-9740-33E1-03E7BD9EBC85}"/>
          </ac:picMkLst>
        </pc:picChg>
        <pc:picChg chg="del">
          <ac:chgData name="Denis Desou" userId="a69457fe66514964" providerId="LiveId" clId="{8CEC2B4B-00EA-49F8-848F-9E732AD18607}" dt="2023-10-24T22:37:46.701" v="3117"/>
          <ac:picMkLst>
            <pc:docMk/>
            <pc:sldMk cId="2514906481" sldId="310"/>
            <ac:picMk id="17" creationId="{2DC50FB1-C536-E2E4-2CC2-9B545FFCD6C9}"/>
          </ac:picMkLst>
        </pc:picChg>
        <pc:cxnChg chg="del">
          <ac:chgData name="Denis Desou" userId="a69457fe66514964" providerId="LiveId" clId="{8CEC2B4B-00EA-49F8-848F-9E732AD18607}" dt="2023-10-24T22:34:14.046" v="3041" actId="478"/>
          <ac:cxnSpMkLst>
            <pc:docMk/>
            <pc:sldMk cId="2514906481" sldId="310"/>
            <ac:cxnSpMk id="14" creationId="{91E14BAF-EA39-FC14-76B6-8A34DEFE99C0}"/>
          </ac:cxnSpMkLst>
        </pc:cxnChg>
      </pc:sldChg>
      <pc:sldChg chg="addSp delSp modSp add mod">
        <pc:chgData name="Denis Desou" userId="a69457fe66514964" providerId="LiveId" clId="{8CEC2B4B-00EA-49F8-848F-9E732AD18607}" dt="2023-10-24T22:52:44.905" v="3268" actId="6549"/>
        <pc:sldMkLst>
          <pc:docMk/>
          <pc:sldMk cId="154890333" sldId="311"/>
        </pc:sldMkLst>
        <pc:spChg chg="mod">
          <ac:chgData name="Denis Desou" userId="a69457fe66514964" providerId="LiveId" clId="{8CEC2B4B-00EA-49F8-848F-9E732AD18607}" dt="2023-10-24T22:50:03.370" v="3156" actId="20577"/>
          <ac:spMkLst>
            <pc:docMk/>
            <pc:sldMk cId="154890333" sldId="311"/>
            <ac:spMk id="6" creationId="{00000000-0000-0000-0000-000000000000}"/>
          </ac:spMkLst>
        </pc:spChg>
        <pc:spChg chg="add mod">
          <ac:chgData name="Denis Desou" userId="a69457fe66514964" providerId="LiveId" clId="{8CEC2B4B-00EA-49F8-848F-9E732AD18607}" dt="2023-10-24T22:52:44.905" v="3268" actId="6549"/>
          <ac:spMkLst>
            <pc:docMk/>
            <pc:sldMk cId="154890333" sldId="311"/>
            <ac:spMk id="7" creationId="{0B3F62F5-FBC5-DA26-443D-8C5C92FA47C7}"/>
          </ac:spMkLst>
        </pc:spChg>
        <pc:spChg chg="mod">
          <ac:chgData name="Denis Desou" userId="a69457fe66514964" providerId="LiveId" clId="{8CEC2B4B-00EA-49F8-848F-9E732AD18607}" dt="2023-10-24T22:51:37.517" v="3249" actId="113"/>
          <ac:spMkLst>
            <pc:docMk/>
            <pc:sldMk cId="154890333" sldId="311"/>
            <ac:spMk id="13" creationId="{AC77CBB8-357F-8E7D-D987-6D71F3EFD6BB}"/>
          </ac:spMkLst>
        </pc:spChg>
        <pc:graphicFrameChg chg="del">
          <ac:chgData name="Denis Desou" userId="a69457fe66514964" providerId="LiveId" clId="{8CEC2B4B-00EA-49F8-848F-9E732AD18607}" dt="2023-10-24T22:49:49.934" v="3124" actId="478"/>
          <ac:graphicFrameMkLst>
            <pc:docMk/>
            <pc:sldMk cId="154890333" sldId="311"/>
            <ac:graphicFrameMk id="18" creationId="{BE9C8EBA-98EC-121E-5E5B-3716C4DB34E3}"/>
          </ac:graphicFrameMkLst>
        </pc:graphicFrameChg>
        <pc:picChg chg="add mod">
          <ac:chgData name="Denis Desou" userId="a69457fe66514964" providerId="LiveId" clId="{8CEC2B4B-00EA-49F8-848F-9E732AD18607}" dt="2023-10-24T22:50:55.047" v="3215" actId="1076"/>
          <ac:picMkLst>
            <pc:docMk/>
            <pc:sldMk cId="154890333" sldId="311"/>
            <ac:picMk id="2" creationId="{4BBAD988-D53E-1F02-95A7-0161C8219BBD}"/>
          </ac:picMkLst>
        </pc:picChg>
        <pc:picChg chg="add mod">
          <ac:chgData name="Denis Desou" userId="a69457fe66514964" providerId="LiveId" clId="{8CEC2B4B-00EA-49F8-848F-9E732AD18607}" dt="2023-10-24T22:52:04.240" v="3251" actId="1076"/>
          <ac:picMkLst>
            <pc:docMk/>
            <pc:sldMk cId="154890333" sldId="311"/>
            <ac:picMk id="4" creationId="{3FEECDAD-46A3-277A-7F80-96878A6C69F8}"/>
          </ac:picMkLst>
        </pc:picChg>
        <pc:picChg chg="del">
          <ac:chgData name="Denis Desou" userId="a69457fe66514964" providerId="LiveId" clId="{8CEC2B4B-00EA-49F8-848F-9E732AD18607}" dt="2023-10-24T22:49:49.934" v="3124" actId="478"/>
          <ac:picMkLst>
            <pc:docMk/>
            <pc:sldMk cId="154890333" sldId="311"/>
            <ac:picMk id="9" creationId="{791D09D5-6DCF-C05C-C489-9C9AA519EB39}"/>
          </ac:picMkLst>
        </pc:picChg>
        <pc:picChg chg="del">
          <ac:chgData name="Denis Desou" userId="a69457fe66514964" providerId="LiveId" clId="{8CEC2B4B-00EA-49F8-848F-9E732AD18607}" dt="2023-10-24T22:49:49.934" v="3124" actId="478"/>
          <ac:picMkLst>
            <pc:docMk/>
            <pc:sldMk cId="154890333" sldId="311"/>
            <ac:picMk id="10" creationId="{86FA823F-BA9C-79AD-84D5-93504CCFAD5C}"/>
          </ac:picMkLst>
        </pc:picChg>
        <pc:picChg chg="del">
          <ac:chgData name="Denis Desou" userId="a69457fe66514964" providerId="LiveId" clId="{8CEC2B4B-00EA-49F8-848F-9E732AD18607}" dt="2023-10-24T22:49:49.934" v="3124" actId="478"/>
          <ac:picMkLst>
            <pc:docMk/>
            <pc:sldMk cId="154890333" sldId="311"/>
            <ac:picMk id="11" creationId="{35D15AAA-E455-89F2-CD2B-AB12287FF901}"/>
          </ac:picMkLst>
        </pc:picChg>
        <pc:picChg chg="del">
          <ac:chgData name="Denis Desou" userId="a69457fe66514964" providerId="LiveId" clId="{8CEC2B4B-00EA-49F8-848F-9E732AD18607}" dt="2023-10-24T22:49:49.934" v="3124" actId="478"/>
          <ac:picMkLst>
            <pc:docMk/>
            <pc:sldMk cId="154890333" sldId="311"/>
            <ac:picMk id="12" creationId="{ACB06FF4-8991-7D65-7793-F822A7DA782C}"/>
          </ac:picMkLst>
        </pc:picChg>
      </pc:sldChg>
      <pc:sldChg chg="modSp add mod">
        <pc:chgData name="Denis Desou" userId="a69457fe66514964" providerId="LiveId" clId="{8CEC2B4B-00EA-49F8-848F-9E732AD18607}" dt="2023-10-24T23:03:27.991" v="3535" actId="20577"/>
        <pc:sldMkLst>
          <pc:docMk/>
          <pc:sldMk cId="869379884" sldId="312"/>
        </pc:sldMkLst>
        <pc:spChg chg="mod">
          <ac:chgData name="Denis Desou" userId="a69457fe66514964" providerId="LiveId" clId="{8CEC2B4B-00EA-49F8-848F-9E732AD18607}" dt="2023-10-24T23:03:18.044" v="3532" actId="114"/>
          <ac:spMkLst>
            <pc:docMk/>
            <pc:sldMk cId="869379884" sldId="312"/>
            <ac:spMk id="4" creationId="{00000000-0000-0000-0000-000000000000}"/>
          </ac:spMkLst>
        </pc:spChg>
        <pc:spChg chg="mod">
          <ac:chgData name="Denis Desou" userId="a69457fe66514964" providerId="LiveId" clId="{8CEC2B4B-00EA-49F8-848F-9E732AD18607}" dt="2023-10-24T22:56:04.368" v="3329" actId="20577"/>
          <ac:spMkLst>
            <pc:docMk/>
            <pc:sldMk cId="869379884" sldId="312"/>
            <ac:spMk id="5" creationId="{00000000-0000-0000-0000-000000000000}"/>
          </ac:spMkLst>
        </pc:spChg>
        <pc:spChg chg="mod">
          <ac:chgData name="Denis Desou" userId="a69457fe66514964" providerId="LiveId" clId="{8CEC2B4B-00EA-49F8-848F-9E732AD18607}" dt="2023-10-24T23:03:27.991" v="3535" actId="20577"/>
          <ac:spMkLst>
            <pc:docMk/>
            <pc:sldMk cId="869379884" sldId="312"/>
            <ac:spMk id="6" creationId="{00000000-0000-0000-0000-000000000000}"/>
          </ac:spMkLst>
        </pc:spChg>
      </pc:sldChg>
      <pc:sldChg chg="addSp delSp modSp new mod">
        <pc:chgData name="Denis Desou" userId="a69457fe66514964" providerId="LiveId" clId="{8CEC2B4B-00EA-49F8-848F-9E732AD18607}" dt="2023-10-24T23:38:25.371" v="4356" actId="114"/>
        <pc:sldMkLst>
          <pc:docMk/>
          <pc:sldMk cId="261222183" sldId="313"/>
        </pc:sldMkLst>
        <pc:spChg chg="add mod">
          <ac:chgData name="Denis Desou" userId="a69457fe66514964" providerId="LiveId" clId="{8CEC2B4B-00EA-49F8-848F-9E732AD18607}" dt="2023-10-24T23:29:22.902" v="4018" actId="1035"/>
          <ac:spMkLst>
            <pc:docMk/>
            <pc:sldMk cId="261222183" sldId="313"/>
            <ac:spMk id="3" creationId="{DDD5D351-9CD4-5847-8403-30C1E7BB93CC}"/>
          </ac:spMkLst>
        </pc:spChg>
        <pc:spChg chg="add del mod">
          <ac:chgData name="Denis Desou" userId="a69457fe66514964" providerId="LiveId" clId="{8CEC2B4B-00EA-49F8-848F-9E732AD18607}" dt="2023-10-24T23:08:02.663" v="3601" actId="478"/>
          <ac:spMkLst>
            <pc:docMk/>
            <pc:sldMk cId="261222183" sldId="313"/>
            <ac:spMk id="4" creationId="{739DDB4A-B9A6-C95F-A6D2-3390208D4850}"/>
          </ac:spMkLst>
        </pc:spChg>
        <pc:graphicFrameChg chg="add mod ord modGraphic">
          <ac:chgData name="Denis Desou" userId="a69457fe66514964" providerId="LiveId" clId="{8CEC2B4B-00EA-49F8-848F-9E732AD18607}" dt="2023-10-24T23:38:25.371" v="4356" actId="114"/>
          <ac:graphicFrameMkLst>
            <pc:docMk/>
            <pc:sldMk cId="261222183" sldId="313"/>
            <ac:graphicFrameMk id="7" creationId="{3E7DF598-1D59-92D8-ED65-467D51F347B7}"/>
          </ac:graphicFrameMkLst>
        </pc:graphicFrameChg>
        <pc:picChg chg="add mod">
          <ac:chgData name="Denis Desou" userId="a69457fe66514964" providerId="LiveId" clId="{8CEC2B4B-00EA-49F8-848F-9E732AD18607}" dt="2023-10-24T23:31:06.281" v="4090" actId="1076"/>
          <ac:picMkLst>
            <pc:docMk/>
            <pc:sldMk cId="261222183" sldId="313"/>
            <ac:picMk id="6" creationId="{80C49719-C772-8DAF-FF24-3F9DFAD5AF3B}"/>
          </ac:picMkLst>
        </pc:picChg>
        <pc:picChg chg="add mod modCrop">
          <ac:chgData name="Denis Desou" userId="a69457fe66514964" providerId="LiveId" clId="{8CEC2B4B-00EA-49F8-848F-9E732AD18607}" dt="2023-10-24T23:31:08.339" v="4091" actId="1076"/>
          <ac:picMkLst>
            <pc:docMk/>
            <pc:sldMk cId="261222183" sldId="313"/>
            <ac:picMk id="9" creationId="{D7B98ABA-C48C-D81F-8CA0-DED908556034}"/>
          </ac:picMkLst>
        </pc:picChg>
        <pc:picChg chg="add mod">
          <ac:chgData name="Denis Desou" userId="a69457fe66514964" providerId="LiveId" clId="{8CEC2B4B-00EA-49F8-848F-9E732AD18607}" dt="2023-10-24T23:31:09.831" v="4092" actId="1076"/>
          <ac:picMkLst>
            <pc:docMk/>
            <pc:sldMk cId="261222183" sldId="313"/>
            <ac:picMk id="11" creationId="{302D88F4-903F-2C95-D939-77435DE40D6E}"/>
          </ac:picMkLst>
        </pc:picChg>
        <pc:picChg chg="add mod">
          <ac:chgData name="Denis Desou" userId="a69457fe66514964" providerId="LiveId" clId="{8CEC2B4B-00EA-49F8-848F-9E732AD18607}" dt="2023-10-24T23:31:11.855" v="4093" actId="1076"/>
          <ac:picMkLst>
            <pc:docMk/>
            <pc:sldMk cId="261222183" sldId="313"/>
            <ac:picMk id="13" creationId="{200AAFFF-4FE2-F0F4-1464-18BE127EC767}"/>
          </ac:picMkLst>
        </pc:picChg>
        <pc:picChg chg="add mod">
          <ac:chgData name="Denis Desou" userId="a69457fe66514964" providerId="LiveId" clId="{8CEC2B4B-00EA-49F8-848F-9E732AD18607}" dt="2023-10-24T23:32:11.136" v="4129" actId="1076"/>
          <ac:picMkLst>
            <pc:docMk/>
            <pc:sldMk cId="261222183" sldId="313"/>
            <ac:picMk id="15" creationId="{A592130D-3C77-78E4-3633-84686F188BF8}"/>
          </ac:picMkLst>
        </pc:picChg>
        <pc:picChg chg="add del mod">
          <ac:chgData name="Denis Desou" userId="a69457fe66514964" providerId="LiveId" clId="{8CEC2B4B-00EA-49F8-848F-9E732AD18607}" dt="2023-10-24T23:36:27.603" v="4229"/>
          <ac:picMkLst>
            <pc:docMk/>
            <pc:sldMk cId="261222183" sldId="313"/>
            <ac:picMk id="17" creationId="{2F4D9968-6303-381E-BB02-CB4B1187EA93}"/>
          </ac:picMkLst>
        </pc:picChg>
        <pc:picChg chg="add del mod">
          <ac:chgData name="Denis Desou" userId="a69457fe66514964" providerId="LiveId" clId="{8CEC2B4B-00EA-49F8-848F-9E732AD18607}" dt="2023-10-24T23:36:45.704" v="4236" actId="478"/>
          <ac:picMkLst>
            <pc:docMk/>
            <pc:sldMk cId="261222183" sldId="313"/>
            <ac:picMk id="19" creationId="{AE8255FB-AECE-5990-AF6E-718DE3C47A79}"/>
          </ac:picMkLst>
        </pc:picChg>
        <pc:picChg chg="add mod">
          <ac:chgData name="Denis Desou" userId="a69457fe66514964" providerId="LiveId" clId="{8CEC2B4B-00EA-49F8-848F-9E732AD18607}" dt="2023-10-24T23:36:58.431" v="4238" actId="1076"/>
          <ac:picMkLst>
            <pc:docMk/>
            <pc:sldMk cId="261222183" sldId="313"/>
            <ac:picMk id="21" creationId="{D80A081D-D4BB-51AC-4913-2502027A6DCF}"/>
          </ac:picMkLst>
        </pc:picChg>
      </pc:sldChg>
      <pc:sldChg chg="add del">
        <pc:chgData name="Denis Desou" userId="a69457fe66514964" providerId="LiveId" clId="{8CEC2B4B-00EA-49F8-848F-9E732AD18607}" dt="2023-10-24T22:59:41.875" v="3518"/>
        <pc:sldMkLst>
          <pc:docMk/>
          <pc:sldMk cId="3366829780" sldId="313"/>
        </pc:sldMkLst>
      </pc:sldChg>
      <pc:sldChg chg="addSp delSp modSp add mod">
        <pc:chgData name="Denis Desou" userId="a69457fe66514964" providerId="LiveId" clId="{8CEC2B4B-00EA-49F8-848F-9E732AD18607}" dt="2023-10-24T23:35:08.031" v="4216" actId="115"/>
        <pc:sldMkLst>
          <pc:docMk/>
          <pc:sldMk cId="224622998" sldId="314"/>
        </pc:sldMkLst>
        <pc:spChg chg="mod">
          <ac:chgData name="Denis Desou" userId="a69457fe66514964" providerId="LiveId" clId="{8CEC2B4B-00EA-49F8-848F-9E732AD18607}" dt="2023-10-24T23:34:10.839" v="4174" actId="114"/>
          <ac:spMkLst>
            <pc:docMk/>
            <pc:sldMk cId="224622998" sldId="314"/>
            <ac:spMk id="6" creationId="{00000000-0000-0000-0000-000000000000}"/>
          </ac:spMkLst>
        </pc:spChg>
        <pc:spChg chg="del">
          <ac:chgData name="Denis Desou" userId="a69457fe66514964" providerId="LiveId" clId="{8CEC2B4B-00EA-49F8-848F-9E732AD18607}" dt="2023-10-24T23:33:53.927" v="4150" actId="478"/>
          <ac:spMkLst>
            <pc:docMk/>
            <pc:sldMk cId="224622998" sldId="314"/>
            <ac:spMk id="7" creationId="{0B3F62F5-FBC5-DA26-443D-8C5C92FA47C7}"/>
          </ac:spMkLst>
        </pc:spChg>
        <pc:spChg chg="mod">
          <ac:chgData name="Denis Desou" userId="a69457fe66514964" providerId="LiveId" clId="{8CEC2B4B-00EA-49F8-848F-9E732AD18607}" dt="2023-10-24T23:35:08.031" v="4216" actId="115"/>
          <ac:spMkLst>
            <pc:docMk/>
            <pc:sldMk cId="224622998" sldId="314"/>
            <ac:spMk id="13" creationId="{AC77CBB8-357F-8E7D-D987-6D71F3EFD6BB}"/>
          </ac:spMkLst>
        </pc:spChg>
        <pc:picChg chg="del mod">
          <ac:chgData name="Denis Desou" userId="a69457fe66514964" providerId="LiveId" clId="{8CEC2B4B-00EA-49F8-848F-9E732AD18607}" dt="2023-10-24T23:33:57.165" v="4152" actId="478"/>
          <ac:picMkLst>
            <pc:docMk/>
            <pc:sldMk cId="224622998" sldId="314"/>
            <ac:picMk id="2" creationId="{4BBAD988-D53E-1F02-95A7-0161C8219BBD}"/>
          </ac:picMkLst>
        </pc:picChg>
        <pc:picChg chg="del">
          <ac:chgData name="Denis Desou" userId="a69457fe66514964" providerId="LiveId" clId="{8CEC2B4B-00EA-49F8-848F-9E732AD18607}" dt="2023-10-24T23:33:52.343" v="4149" actId="478"/>
          <ac:picMkLst>
            <pc:docMk/>
            <pc:sldMk cId="224622998" sldId="314"/>
            <ac:picMk id="4" creationId="{3FEECDAD-46A3-277A-7F80-96878A6C69F8}"/>
          </ac:picMkLst>
        </pc:picChg>
        <pc:picChg chg="add mod">
          <ac:chgData name="Denis Desou" userId="a69457fe66514964" providerId="LiveId" clId="{8CEC2B4B-00EA-49F8-848F-9E732AD18607}" dt="2023-10-24T23:34:55.612" v="4204" actId="1076"/>
          <ac:picMkLst>
            <pc:docMk/>
            <pc:sldMk cId="224622998" sldId="314"/>
            <ac:picMk id="8" creationId="{35272BD1-9E5C-87E8-4E8B-8BE8F4C810AF}"/>
          </ac:picMkLst>
        </pc:picChg>
      </pc:sldChg>
      <pc:sldChg chg="modSp add mod">
        <pc:chgData name="Denis Desou" userId="a69457fe66514964" providerId="LiveId" clId="{8CEC2B4B-00EA-49F8-848F-9E732AD18607}" dt="2023-10-24T23:38:52.200" v="4388" actId="114"/>
        <pc:sldMkLst>
          <pc:docMk/>
          <pc:sldMk cId="1716022605" sldId="315"/>
        </pc:sldMkLst>
        <pc:spChg chg="mod">
          <ac:chgData name="Denis Desou" userId="a69457fe66514964" providerId="LiveId" clId="{8CEC2B4B-00EA-49F8-848F-9E732AD18607}" dt="2023-10-24T23:38:52.200" v="4388" actId="114"/>
          <ac:spMkLst>
            <pc:docMk/>
            <pc:sldMk cId="1716022605" sldId="315"/>
            <ac:spMk id="4" creationId="{00000000-0000-0000-0000-000000000000}"/>
          </ac:spMkLst>
        </pc:spChg>
        <pc:spChg chg="mod">
          <ac:chgData name="Denis Desou" userId="a69457fe66514964" providerId="LiveId" clId="{8CEC2B4B-00EA-49F8-848F-9E732AD18607}" dt="2023-10-24T23:38:39.324" v="4359" actId="20577"/>
          <ac:spMkLst>
            <pc:docMk/>
            <pc:sldMk cId="1716022605" sldId="315"/>
            <ac:spMk id="5" creationId="{00000000-0000-0000-0000-000000000000}"/>
          </ac:spMkLst>
        </pc:spChg>
      </pc:sldChg>
      <pc:sldChg chg="delSp add mod">
        <pc:chgData name="Denis Desou" userId="a69457fe66514964" providerId="LiveId" clId="{8CEC2B4B-00EA-49F8-848F-9E732AD18607}" dt="2023-10-24T23:39:02.226" v="4390" actId="478"/>
        <pc:sldMkLst>
          <pc:docMk/>
          <pc:sldMk cId="931819275" sldId="316"/>
        </pc:sldMkLst>
        <pc:picChg chg="del">
          <ac:chgData name="Denis Desou" userId="a69457fe66514964" providerId="LiveId" clId="{8CEC2B4B-00EA-49F8-848F-9E732AD18607}" dt="2023-10-24T23:39:02.226" v="4390" actId="478"/>
          <ac:picMkLst>
            <pc:docMk/>
            <pc:sldMk cId="931819275" sldId="316"/>
            <ac:picMk id="8" creationId="{35272BD1-9E5C-87E8-4E8B-8BE8F4C810AF}"/>
          </ac:picMkLst>
        </pc:picChg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99110368" sldId="342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951528119" sldId="345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644046767" sldId="346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4243208473" sldId="348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415049769" sldId="358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165355703" sldId="359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826700444" sldId="360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305990587" sldId="361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2113568543" sldId="362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850771540" sldId="364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4234004925" sldId="365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204820981" sldId="366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2565459895" sldId="367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092863394" sldId="368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307814489" sldId="369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433832319" sldId="370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657937647" sldId="371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557975708" sldId="372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2457633405" sldId="373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2028383774" sldId="374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1745064675" sldId="375"/>
        </pc:sldMkLst>
      </pc:sldChg>
      <pc:sldChg chg="del">
        <pc:chgData name="Denis Desou" userId="a69457fe66514964" providerId="LiveId" clId="{8CEC2B4B-00EA-49F8-848F-9E732AD18607}" dt="2023-10-23T21:24:21.149" v="0" actId="47"/>
        <pc:sldMkLst>
          <pc:docMk/>
          <pc:sldMk cId="3173813519" sldId="3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29B0-74B6-44D5-A6F5-86E582A15411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6F4C-90D1-429E-8EBE-3D47880063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9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1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8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1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4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4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2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2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0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0FBFC-6728-8A6C-6669-1D060A3D3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A5D09B-8C12-0E5F-D003-B2CCD1DF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0AF6D-076B-BED0-C979-8942A0E2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86A6C-3F29-C55E-0157-5026F494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29A5D2-9E78-E209-49B0-D34AF810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E60F2-A804-54D2-824B-891C6F4D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0BA90D-7F10-60D9-1C72-B8EFEF69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8FC42-E9ED-D926-9F77-1840D882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869AA9-234B-7EFD-D41F-B70704E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8142F-96EC-8C37-C9D1-9BBBC25E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34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F4969E-1987-D67B-0EB3-1F52098C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458805-DFD6-A2C2-C5C7-9918703D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3B2BE1-8BF9-2B6A-E99D-DB0036B3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A65A12-5798-B71D-27C3-25A1E9F7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241C2-C0C2-A401-7720-90A87425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92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331788"/>
            <a:ext cx="2800350" cy="2387600"/>
          </a:xfrm>
        </p:spPr>
        <p:txBody>
          <a:bodyPr lIns="0" rIns="0" anchor="b"/>
          <a:lstStyle>
            <a:lvl1pPr algn="ctr">
              <a:defRPr sz="4000" spc="12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4595024"/>
            <a:ext cx="2800350" cy="1655762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2500"/>
              </a:lnSpc>
              <a:buNone/>
              <a:defRPr sz="1800" spc="1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050" y="6356350"/>
            <a:ext cx="2800350" cy="365125"/>
          </a:xfrm>
        </p:spPr>
        <p:txBody>
          <a:bodyPr lIns="0" rIns="0"/>
          <a:lstStyle>
            <a:lvl1pPr algn="ctr">
              <a:defRPr sz="1000"/>
            </a:lvl1pPr>
          </a:lstStyle>
          <a:p>
            <a:r>
              <a:rPr lang="en-US" dirty="0"/>
              <a:t>Free Multipurpose Presentation Template – Made with      by Showeet</a:t>
            </a: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90525" y="4440238"/>
            <a:ext cx="2800350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581400" y="0"/>
            <a:ext cx="86106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390525" y="6303568"/>
            <a:ext cx="2800350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2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958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726"/>
            <a:ext cx="10515600" cy="4186236"/>
          </a:xfrm>
        </p:spPr>
        <p:txBody>
          <a:bodyPr lIns="0" tIns="91440" rIns="0"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r>
              <a:rPr lang="en-US" noProof="1"/>
              <a:t>Ōkī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/>
          <a:p>
            <a:r>
              <a:rPr lang="en-US" dirty="0"/>
              <a:t>Free Multipurpose Presentation Template – Made with      by Showeet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/>
          <a:p>
            <a:fld id="{5F0F63B7-4FB4-4E2A-B819-D713A3D928AD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119188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Freeform 290">
            <a:extLst>
              <a:ext uri="{FF2B5EF4-FFF2-40B4-BE49-F238E27FC236}">
                <a16:creationId xmlns:a16="http://schemas.microsoft.com/office/drawing/2014/main" id="{9D810C48-B0F1-42D3-AE8C-267C2B6F166F}"/>
              </a:ext>
            </a:extLst>
          </p:cNvPr>
          <p:cNvSpPr/>
          <p:nvPr userDrawn="1"/>
        </p:nvSpPr>
        <p:spPr>
          <a:xfrm>
            <a:off x="7532071" y="6473779"/>
            <a:ext cx="152053" cy="130265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1850" y="218621"/>
            <a:ext cx="1684338" cy="1682750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8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6165169"/>
            <a:ext cx="12192000" cy="692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07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4D1D3-4AEF-7F84-DACD-885856A0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7C316-768C-1D0E-07A2-E01495B5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3AD5C-61AD-33B6-0F87-5F235125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ECCEAD-1DA4-8947-6953-46DE29A6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9FDDEE-66D4-4695-7774-56647F1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73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EC914-217E-BB12-E773-E4DDFB14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8FD0C7-0AA1-13E9-7DD2-42D347C7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A917B-2B79-12B7-D0E7-926C4B51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7A421-776B-1915-A76F-71253403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8740F-3E6A-6FA4-2671-B18F3C2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6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A46BC-1C45-0DC6-D8A8-25B64333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5FDC6-BEF4-6C35-A7D2-43A7D6167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81757D-8B8C-FF80-B062-0AEC9FD6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D2E2B-5EF7-8FCE-F842-15AD0A03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7AC1E-D484-7ABD-6034-6C8D655E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BBBE62-6807-B94F-6BCD-96DA48E8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4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964CD-ACB7-76CB-7B83-49C73152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51730-9A1D-1FEC-6F48-6BAB3DBD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31A57-7B4E-6BBB-7943-6B9F6CE6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42A98B-5138-FFD4-3A62-046059207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D98928-4A1F-AB5F-3904-88CFB5C28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74D5DF-0079-8EFF-DB99-924B2311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1F4DA6-01C1-83FE-8B83-0949209B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4266E1-43D3-EE4D-C169-811A991B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A5EBC-4639-ED6E-62FD-BEC69391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0C745D-4219-FBFC-9C45-5549E211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448F8F-0A2C-BF47-9CC3-F59C0655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55F758-24B7-DE89-F8D8-49048D38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57D0DA-2FAE-74CA-9DB5-4E6F863D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FB307B-0C4D-1D32-3D3B-3C34565F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4A049-9BFD-917E-21F7-DF60C3B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5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4A098-C3DF-9636-1970-458CB151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6DD92-968E-8C9C-1CE5-BF2BE37E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13EE62-DF31-0B27-382B-F67C2581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A90B2B-7E4D-7960-F77A-92AC735F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B848D1-F08E-BB67-4287-95782188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05897F-36E8-CDF4-9D1E-476A259B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61E12-B785-23E5-D2AE-04BE6DC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BB09C9-0ECC-D3D7-C261-35DA22C01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93B203-7217-41D7-6778-B5C0FFFA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26DE0-EB9A-17F4-679A-9D4DCA97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D7ADF3-9EAD-52F1-8921-FAA754D1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D1CFE-CC51-E2B5-B409-096E1424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A4EE53-06E7-19FD-1BC5-3CBA4AAC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5668C-3E85-3764-E1E9-8F3AF86A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D9CE6-66C2-C721-EE7A-7B52BF715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4DC93-8DDC-7BD8-3F93-34618AF55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321DC3-620E-855D-C0E3-9ED3A9EA2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emf"/><Relationship Id="rId5" Type="http://schemas.openxmlformats.org/officeDocument/2006/relationships/image" Target="../media/image28.pn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illkoehrs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177735"/>
            <a:ext cx="2800350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7451EB"/>
                </a:solidFill>
              </a:rPr>
              <a:t>Denis </a:t>
            </a:r>
            <a:r>
              <a:rPr lang="en-US" b="1" dirty="0" err="1">
                <a:solidFill>
                  <a:srgbClr val="7451EB"/>
                </a:solidFill>
              </a:rPr>
              <a:t>Desoubzdanne</a:t>
            </a:r>
            <a:endParaRPr lang="en-US" b="1" dirty="0">
              <a:solidFill>
                <a:srgbClr val="7451EB"/>
              </a:solidFill>
            </a:endParaRP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3 Novembre 2023</a:t>
            </a: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Formation </a:t>
            </a:r>
            <a:r>
              <a:rPr lang="en-US" b="1" i="1" dirty="0">
                <a:solidFill>
                  <a:srgbClr val="7451EB"/>
                </a:solidFill>
              </a:rPr>
              <a:t>Data Scientist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EF13E4F9-71E9-26D6-3E8D-8E7E42AC93F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4688"/>
          <a:stretch>
            <a:fillRect/>
          </a:stretch>
        </p:blipFill>
        <p:spPr>
          <a:xfrm>
            <a:off x="-3339" y="-2392"/>
            <a:ext cx="3580255" cy="2851530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699CF246-2037-CF43-A4A9-E782BEDD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7362" y="2509597"/>
            <a:ext cx="5970494" cy="1636580"/>
          </a:xfrm>
        </p:spPr>
        <p:txBody>
          <a:bodyPr anchor="ctr">
            <a:no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Présentation Projet 7</a:t>
            </a:r>
            <a:br>
              <a:rPr lang="fr-FR" b="1" u="sng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 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«Implémentez un modèle de scoring»</a:t>
            </a:r>
          </a:p>
        </p:txBody>
      </p:sp>
    </p:spTree>
    <p:extLst>
      <p:ext uri="{BB962C8B-B14F-4D97-AF65-F5344CB8AC3E}">
        <p14:creationId xmlns:p14="http://schemas.microsoft.com/office/powerpoint/2010/main" val="394920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084" y="133533"/>
            <a:ext cx="10515600" cy="1588127"/>
          </a:xfrm>
        </p:spPr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Comment </a:t>
            </a:r>
            <a:r>
              <a:rPr lang="en-US" dirty="0" err="1">
                <a:solidFill>
                  <a:srgbClr val="7451EB"/>
                </a:solidFill>
              </a:rPr>
              <a:t>réduire</a:t>
            </a:r>
            <a:r>
              <a:rPr lang="en-US" dirty="0">
                <a:solidFill>
                  <a:srgbClr val="7451EB"/>
                </a:solidFill>
              </a:rPr>
              <a:t> les consequences du </a:t>
            </a:r>
            <a:r>
              <a:rPr lang="en-US" dirty="0" err="1">
                <a:solidFill>
                  <a:srgbClr val="7451EB"/>
                </a:solidFill>
              </a:rPr>
              <a:t>déséquilibre</a:t>
            </a:r>
            <a:r>
              <a:rPr lang="en-US" dirty="0">
                <a:solidFill>
                  <a:srgbClr val="7451EB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10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30084" y="2123235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3200" noProof="1"/>
              <a:t>Collecter plus de données clients non solvables (classe 1)</a:t>
            </a:r>
          </a:p>
          <a:p>
            <a:pPr>
              <a:spcAft>
                <a:spcPts val="2400"/>
              </a:spcAft>
            </a:pPr>
            <a:r>
              <a:rPr lang="fr-FR" sz="3200" noProof="1"/>
              <a:t>Création d’invididus « artificiels » (SMOTE)</a:t>
            </a:r>
          </a:p>
          <a:p>
            <a:pPr>
              <a:spcAft>
                <a:spcPts val="2400"/>
              </a:spcAft>
            </a:pPr>
            <a:r>
              <a:rPr lang="fr-FR" sz="3200" b="1" i="1" noProof="1">
                <a:solidFill>
                  <a:srgbClr val="7451EB"/>
                </a:solidFill>
              </a:rPr>
              <a:t>Under-sampling</a:t>
            </a:r>
            <a:r>
              <a:rPr lang="fr-FR" sz="3200" noProof="1"/>
              <a:t> (réduire le nombre d’individus sur-représentés)</a:t>
            </a:r>
          </a:p>
          <a:p>
            <a:pPr>
              <a:spcAft>
                <a:spcPts val="2400"/>
              </a:spcAft>
            </a:pPr>
            <a:r>
              <a:rPr lang="fr-FR" sz="3200" b="1" noProof="1">
                <a:solidFill>
                  <a:srgbClr val="7451EB"/>
                </a:solidFill>
              </a:rPr>
              <a:t>Pondération</a:t>
            </a:r>
            <a:r>
              <a:rPr lang="fr-FR" sz="3200" noProof="1"/>
              <a:t> des observations dans le </a:t>
            </a:r>
            <a:r>
              <a:rPr lang="fr-FR" sz="3200" i="1" noProof="1"/>
              <a:t>training</a:t>
            </a:r>
            <a:r>
              <a:rPr lang="fr-FR" sz="3200" noProof="1"/>
              <a:t> </a:t>
            </a:r>
          </a:p>
          <a:p>
            <a:pPr>
              <a:spcAft>
                <a:spcPts val="2400"/>
              </a:spcAft>
            </a:pPr>
            <a:r>
              <a:rPr lang="fr-FR" sz="3200" noProof="1"/>
              <a:t>Choix d’une </a:t>
            </a:r>
            <a:r>
              <a:rPr lang="fr-FR" sz="3200" b="1" noProof="1">
                <a:solidFill>
                  <a:srgbClr val="7451EB"/>
                </a:solidFill>
              </a:rPr>
              <a:t>métrique de performance « customisée »</a:t>
            </a:r>
            <a:endParaRPr lang="fr-FR" b="1" noProof="1">
              <a:solidFill>
                <a:srgbClr val="7451EB"/>
              </a:solidFill>
            </a:endParaRPr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3200" noProof="1"/>
          </a:p>
        </p:txBody>
      </p:sp>
    </p:spTree>
    <p:extLst>
      <p:ext uri="{BB962C8B-B14F-4D97-AF65-F5344CB8AC3E}">
        <p14:creationId xmlns:p14="http://schemas.microsoft.com/office/powerpoint/2010/main" val="354588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dirty="0" err="1">
                <a:solidFill>
                  <a:srgbClr val="7451EB"/>
                </a:solidFill>
              </a:rPr>
              <a:t>Méthode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choisie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11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noProof="1"/>
              <a:t>Algorithme choisi : LGBMClassifier</a:t>
            </a:r>
          </a:p>
          <a:p>
            <a:pPr>
              <a:spcAft>
                <a:spcPts val="2400"/>
              </a:spcAft>
            </a:pPr>
            <a:r>
              <a:rPr lang="fr-FR" b="1" noProof="1">
                <a:solidFill>
                  <a:srgbClr val="C00000"/>
                </a:solidFill>
              </a:rPr>
              <a:t>Méthode 1</a:t>
            </a:r>
            <a:r>
              <a:rPr lang="fr-FR" noProof="1">
                <a:solidFill>
                  <a:srgbClr val="C00000"/>
                </a:solidFill>
              </a:rPr>
              <a:t> </a:t>
            </a:r>
            <a:r>
              <a:rPr lang="fr-FR" noProof="1"/>
              <a:t>: </a:t>
            </a:r>
            <a:r>
              <a:rPr lang="en-US" i="1" noProof="1"/>
              <a:t>class_weight </a:t>
            </a:r>
            <a:r>
              <a:rPr lang="en-US" noProof="1"/>
              <a:t>= {0: 0.15, 1: 0.85}</a:t>
            </a:r>
          </a:p>
          <a:p>
            <a:pPr>
              <a:spcAft>
                <a:spcPts val="2400"/>
              </a:spcAft>
            </a:pPr>
            <a:r>
              <a:rPr lang="en-US" noProof="1"/>
              <a:t>Méthode 2 : </a:t>
            </a:r>
            <a:r>
              <a:rPr lang="en-US" i="1" noProof="1"/>
              <a:t>undersampling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noProof="1"/>
              <a:t>	=&gt; comparaison : selon l’exactitude (TP+TP/all)</a:t>
            </a:r>
            <a:endParaRPr lang="fr-FR" noProof="1"/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93CC113-8D6A-31DC-5300-B2B91B2E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97" y="1750490"/>
            <a:ext cx="1587460" cy="11411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03712C6-6162-DD97-8AAD-AC346887A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936" y="2575543"/>
            <a:ext cx="1721067" cy="1257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3FED4C-C9FA-4557-E303-D5797DD0B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989" y="4412932"/>
            <a:ext cx="2212975" cy="2127250"/>
          </a:xfrm>
          <a:prstGeom prst="rect">
            <a:avLst/>
          </a:prstGeom>
          <a:ln w="41275">
            <a:solidFill>
              <a:srgbClr val="C00000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8D954D-E0E3-4F82-74EF-41D37137D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455" y="4412932"/>
            <a:ext cx="2170430" cy="2125980"/>
          </a:xfrm>
          <a:prstGeom prst="rect">
            <a:avLst/>
          </a:prstGeom>
        </p:spPr>
      </p:pic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91E14BAF-EA39-FC14-76B6-8A34DEFE99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5371" y="2713160"/>
            <a:ext cx="2346080" cy="2070847"/>
          </a:xfrm>
          <a:prstGeom prst="curvedConnector3">
            <a:avLst>
              <a:gd name="adj1" fmla="val 97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6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6FA823F-BA9C-79AD-84D5-93504CCFAD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31" y="2217230"/>
            <a:ext cx="5710443" cy="24235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dirty="0" err="1">
                <a:solidFill>
                  <a:srgbClr val="7451EB"/>
                </a:solidFill>
              </a:rPr>
              <a:t>Optimiser</a:t>
            </a:r>
            <a:r>
              <a:rPr lang="en-US" dirty="0">
                <a:solidFill>
                  <a:srgbClr val="7451EB"/>
                </a:solidFill>
              </a:rPr>
              <a:t> le </a:t>
            </a:r>
            <a:r>
              <a:rPr lang="en-US" dirty="0" err="1">
                <a:solidFill>
                  <a:srgbClr val="7451EB"/>
                </a:solidFill>
              </a:rPr>
              <a:t>seuil</a:t>
            </a:r>
            <a:r>
              <a:rPr lang="en-US" dirty="0">
                <a:solidFill>
                  <a:srgbClr val="7451EB"/>
                </a:solidFill>
              </a:rPr>
              <a:t> de </a:t>
            </a:r>
            <a:r>
              <a:rPr lang="en-US" dirty="0" err="1">
                <a:solidFill>
                  <a:srgbClr val="7451EB"/>
                </a:solidFill>
              </a:rPr>
              <a:t>prédiction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12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noProof="1"/>
              <a:t>Création d’une fonction « coût »</a:t>
            </a:r>
          </a:p>
          <a:p>
            <a:pPr lvl="1">
              <a:spcAft>
                <a:spcPts val="2400"/>
              </a:spcAft>
              <a:buFont typeface="Symbol" panose="05050102010706020507" pitchFamily="18" charset="2"/>
              <a:buChar char="Þ"/>
            </a:pPr>
            <a:r>
              <a:rPr lang="en-US" noProof="1"/>
              <a:t> minimiser les FN</a:t>
            </a:r>
          </a:p>
          <a:p>
            <a:pPr lvl="1"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noProof="1"/>
          </a:p>
          <a:p>
            <a:pPr lvl="1"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noProof="1"/>
          </a:p>
          <a:p>
            <a:pPr lvl="1">
              <a:spcAft>
                <a:spcPts val="2400"/>
              </a:spcAft>
              <a:buFont typeface="Symbol" panose="05050102010706020507" pitchFamily="18" charset="2"/>
              <a:buChar char="Þ"/>
            </a:pPr>
            <a:r>
              <a:rPr lang="en-US" noProof="1"/>
              <a:t>résultats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1D09D5-6DCF-C05C-C489-9C9AA519E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65" y="1172569"/>
            <a:ext cx="4944260" cy="7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5D15AAA-E455-89F2-CD2B-AB12287FF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026" y="4634498"/>
            <a:ext cx="2313939" cy="22235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B06FF4-8991-7D65-7793-F822A7DA7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395" y="4624433"/>
            <a:ext cx="3091229" cy="2223502"/>
          </a:xfrm>
          <a:prstGeom prst="rect">
            <a:avLst/>
          </a:prstGeom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BE9C8EBA-98EC-121E-5E5B-3716C4DB3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5634"/>
              </p:ext>
            </p:extLst>
          </p:nvPr>
        </p:nvGraphicFramePr>
        <p:xfrm>
          <a:off x="7772886" y="2351121"/>
          <a:ext cx="4276165" cy="1913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638">
                  <a:extLst>
                    <a:ext uri="{9D8B030D-6E8A-4147-A177-3AD203B41FA5}">
                      <a16:colId xmlns:a16="http://schemas.microsoft.com/office/drawing/2014/main" val="2948609130"/>
                    </a:ext>
                  </a:extLst>
                </a:gridCol>
                <a:gridCol w="869672">
                  <a:extLst>
                    <a:ext uri="{9D8B030D-6E8A-4147-A177-3AD203B41FA5}">
                      <a16:colId xmlns:a16="http://schemas.microsoft.com/office/drawing/2014/main" val="126732707"/>
                    </a:ext>
                  </a:extLst>
                </a:gridCol>
                <a:gridCol w="1000855">
                  <a:extLst>
                    <a:ext uri="{9D8B030D-6E8A-4147-A177-3AD203B41FA5}">
                      <a16:colId xmlns:a16="http://schemas.microsoft.com/office/drawing/2014/main" val="4016105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Objet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Coût par client (unité arbitraire)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Classe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06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Octroi de crédit à un client qui fait défaut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100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FN (False Negative)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1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Octroi de crédit à un client qui ne fait pas défaut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-10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TN (True Negative)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22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Refus de crédit à un client qui aurait fait défaut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0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TP (True Positive)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2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Refus de crédit à un client qui n’aurait pas fait défaut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0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FP (False Positive)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78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Frais généraux pour chaque client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</a:rPr>
                        <a:t>1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effectLst/>
                        </a:rPr>
                        <a:t>-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64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0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dirty="0" err="1">
                <a:solidFill>
                  <a:srgbClr val="7451EB"/>
                </a:solidFill>
              </a:rPr>
              <a:t>Interprétabilité</a:t>
            </a:r>
            <a:r>
              <a:rPr lang="en-US" dirty="0">
                <a:solidFill>
                  <a:srgbClr val="7451EB"/>
                </a:solidFill>
              </a:rPr>
              <a:t> du </a:t>
            </a:r>
            <a:r>
              <a:rPr lang="en-US" dirty="0" err="1">
                <a:solidFill>
                  <a:srgbClr val="7451EB"/>
                </a:solidFill>
              </a:rPr>
              <a:t>modèle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13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u="sng" noProof="1"/>
              <a:t>Globale</a:t>
            </a:r>
            <a:r>
              <a:rPr lang="fr-FR" noProof="1"/>
              <a:t> : </a:t>
            </a:r>
            <a:r>
              <a:rPr lang="fr-FR" b="1" i="1" noProof="1">
                <a:solidFill>
                  <a:srgbClr val="7451EB"/>
                </a:solidFill>
              </a:rPr>
              <a:t>feature importances</a:t>
            </a:r>
          </a:p>
          <a:p>
            <a:pPr>
              <a:spcAft>
                <a:spcPts val="2400"/>
              </a:spcAft>
            </a:pPr>
            <a:endParaRPr lang="fr-FR" i="1" noProof="1"/>
          </a:p>
          <a:p>
            <a:pPr>
              <a:spcAft>
                <a:spcPts val="2400"/>
              </a:spcAft>
            </a:pPr>
            <a:endParaRPr lang="fr-FR" i="1" noProof="1"/>
          </a:p>
          <a:p>
            <a:pPr>
              <a:spcAft>
                <a:spcPts val="2400"/>
              </a:spcAft>
            </a:pPr>
            <a:r>
              <a:rPr lang="fr-FR" u="sng" noProof="1"/>
              <a:t>Locale</a:t>
            </a:r>
            <a:r>
              <a:rPr lang="fr-FR" noProof="1"/>
              <a:t> : </a:t>
            </a:r>
            <a:r>
              <a:rPr lang="fr-FR" b="1" i="1" noProof="1">
                <a:solidFill>
                  <a:srgbClr val="7451EB"/>
                </a:solidFill>
              </a:rPr>
              <a:t>SHAP values</a:t>
            </a:r>
            <a:endParaRPr lang="en-US" b="1" i="1" noProof="1">
              <a:solidFill>
                <a:srgbClr val="7451EB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BBAD988-D53E-1F02-95A7-0161C8219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52" y="1488271"/>
            <a:ext cx="6040155" cy="25637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EECDAD-46A3-277A-7F80-96878A6C6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387" y="4438557"/>
            <a:ext cx="4721225" cy="22701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3F62F5-FBC5-DA26-443D-8C5C92FA47C7}"/>
              </a:ext>
            </a:extLst>
          </p:cNvPr>
          <p:cNvSpPr txBox="1"/>
          <p:nvPr/>
        </p:nvSpPr>
        <p:spPr>
          <a:xfrm>
            <a:off x="681317" y="4616824"/>
            <a:ext cx="348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Ex : </a:t>
            </a:r>
            <a:r>
              <a:rPr lang="fr-F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 n°208550 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15489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dirty="0" err="1">
                <a:solidFill>
                  <a:srgbClr val="7451EB"/>
                </a:solidFill>
              </a:rPr>
              <a:t>Analyse</a:t>
            </a:r>
            <a:r>
              <a:rPr lang="en-US" dirty="0">
                <a:solidFill>
                  <a:srgbClr val="7451EB"/>
                </a:solidFill>
              </a:rPr>
              <a:t> du </a:t>
            </a:r>
            <a:r>
              <a:rPr lang="en-US" i="1" dirty="0">
                <a:solidFill>
                  <a:srgbClr val="7451EB"/>
                </a:solidFill>
              </a:rPr>
              <a:t>Data Drift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14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u="sng" noProof="1"/>
              <a:t>Librairie</a:t>
            </a:r>
            <a:r>
              <a:rPr lang="fr-FR" noProof="1"/>
              <a:t> : </a:t>
            </a:r>
            <a:r>
              <a:rPr lang="fr-FR" i="1" noProof="1"/>
              <a:t>evidently</a:t>
            </a:r>
            <a:r>
              <a:rPr lang="fr-FR" u="sng" noProof="1"/>
              <a:t> </a:t>
            </a:r>
            <a:endParaRPr lang="en-US" b="1" i="1" noProof="1">
              <a:solidFill>
                <a:srgbClr val="7451E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272BD1-9E5C-87E8-4E8B-8BE8F4C8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63" y="1909530"/>
            <a:ext cx="7940283" cy="391102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80A2541-DD09-7C8C-478C-1AFA70D06C62}"/>
              </a:ext>
            </a:extLst>
          </p:cNvPr>
          <p:cNvSpPr txBox="1"/>
          <p:nvPr/>
        </p:nvSpPr>
        <p:spPr>
          <a:xfrm>
            <a:off x="1761565" y="6077247"/>
            <a:ext cx="866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i="1" dirty="0"/>
              <a:t>Data drift </a:t>
            </a:r>
            <a:r>
              <a:rPr lang="fr-FR" sz="2400" dirty="0"/>
              <a:t>observé sur des features dépendantes de l’âge du client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05EDEBC-B3D0-2665-DF89-34CD5E2B13BB}"/>
              </a:ext>
            </a:extLst>
          </p:cNvPr>
          <p:cNvSpPr/>
          <p:nvPr/>
        </p:nvSpPr>
        <p:spPr>
          <a:xfrm>
            <a:off x="838200" y="6161788"/>
            <a:ext cx="735106" cy="3891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2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7451EB"/>
                </a:solidFill>
              </a:rPr>
              <a:t>Création</a:t>
            </a:r>
            <a:r>
              <a:rPr lang="en-US" dirty="0">
                <a:solidFill>
                  <a:srgbClr val="7451EB"/>
                </a:solidFill>
              </a:rPr>
              <a:t> d’un </a:t>
            </a:r>
            <a:r>
              <a:rPr lang="en-US" i="1" dirty="0">
                <a:solidFill>
                  <a:srgbClr val="7451EB"/>
                </a:solidFill>
              </a:rPr>
              <a:t>dashboard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interactif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1"/>
              <a:t>Création d’une API sur le Cloud, </a:t>
            </a:r>
          </a:p>
          <a:p>
            <a:r>
              <a:rPr lang="en-US" i="1" noProof="1"/>
              <a:t>Déploiement du dashboard sur le Cloud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6937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E7DF598-1D59-92D8-ED65-467D51F3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21666"/>
              </p:ext>
            </p:extLst>
          </p:nvPr>
        </p:nvGraphicFramePr>
        <p:xfrm>
          <a:off x="2099142" y="706450"/>
          <a:ext cx="10044952" cy="6015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3619997606"/>
                    </a:ext>
                  </a:extLst>
                </a:gridCol>
                <a:gridCol w="7333127">
                  <a:extLst>
                    <a:ext uri="{9D8B030D-6E8A-4147-A177-3AD203B41FA5}">
                      <a16:colId xmlns:a16="http://schemas.microsoft.com/office/drawing/2014/main" val="545344223"/>
                    </a:ext>
                  </a:extLst>
                </a:gridCol>
              </a:tblGrid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97163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FastAPI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API permettant d’appeler la prédiction à partir de l’ID d’un client (en locale ou hébergé) : </a:t>
                      </a:r>
                      <a:r>
                        <a:rPr lang="fr-FR" sz="2400" i="1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9481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Créer des images de scripts et d’environnement à l’identique pour le déploiement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24510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Microsoft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Plateforme informatique </a:t>
                      </a:r>
                      <a:r>
                        <a:rPr lang="fr-FR" sz="2400" i="1" dirty="0"/>
                        <a:t>Cloud</a:t>
                      </a:r>
                      <a:r>
                        <a:rPr lang="fr-FR" sz="2400" i="0" dirty="0"/>
                        <a:t> pour le déploiement d’applications notamment</a:t>
                      </a:r>
                      <a:endParaRPr lang="fr-FR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8375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Streamlit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Outil gratuit pour réaliser des tableaux de bord : </a:t>
                      </a:r>
                      <a:r>
                        <a:rPr lang="fr-FR" sz="2400" i="1" dirty="0"/>
                        <a:t>frontend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02687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Plateforme de </a:t>
                      </a:r>
                      <a:r>
                        <a:rPr lang="fr-FR" sz="2400" i="1" dirty="0"/>
                        <a:t>versioning</a:t>
                      </a:r>
                      <a:r>
                        <a:rPr lang="fr-FR" sz="2400" dirty="0"/>
                        <a:t> des </a:t>
                      </a:r>
                      <a:r>
                        <a:rPr lang="fr-FR" sz="2400" i="0" dirty="0"/>
                        <a:t>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32639"/>
                  </a:ext>
                </a:extLst>
              </a:tr>
              <a:tr h="8592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Librairie utiliser pour une meilleure interprétabilité (locale ou globale) des </a:t>
                      </a:r>
                      <a:r>
                        <a:rPr lang="fr-FR" sz="2400" i="1" dirty="0"/>
                        <a:t>features</a:t>
                      </a:r>
                      <a:r>
                        <a:rPr lang="fr-FR" sz="2400" dirty="0"/>
                        <a:t> d’un modèle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2303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0A4336-8513-8561-C38F-35DF3F79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16</a:t>
            </a:fld>
            <a:endParaRPr lang="fr-FR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DD5D351-9CD4-5847-8403-30C1E7BB93CC}"/>
              </a:ext>
            </a:extLst>
          </p:cNvPr>
          <p:cNvSpPr txBox="1">
            <a:spLocks/>
          </p:cNvSpPr>
          <p:nvPr/>
        </p:nvSpPr>
        <p:spPr>
          <a:xfrm>
            <a:off x="838199" y="4719"/>
            <a:ext cx="10515600" cy="701731"/>
          </a:xfrm>
          <a:prstGeom prst="rect">
            <a:avLst/>
          </a:prstGeom>
        </p:spPr>
        <p:txBody>
          <a:bodyPr vert="horz" lIns="0" tIns="45720" rIns="0" bIns="45720" rtlCol="0" anchor="b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solidFill>
                  <a:srgbClr val="7451E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Outils</a:t>
            </a:r>
            <a:r>
              <a:rPr lang="en-US" sz="4400" dirty="0"/>
              <a:t> </a:t>
            </a:r>
            <a:r>
              <a:rPr lang="en-US" sz="4400" dirty="0" err="1"/>
              <a:t>utilisés</a:t>
            </a:r>
            <a:endParaRPr lang="en-US" sz="4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C49719-C772-8DAF-FF24-3F9DFAD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70" y="1706139"/>
            <a:ext cx="701731" cy="7017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B98ABA-C48C-D81F-8CA0-DED908556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t="27383" r="9426" b="23981"/>
          <a:stretch/>
        </p:blipFill>
        <p:spPr>
          <a:xfrm>
            <a:off x="736333" y="2555895"/>
            <a:ext cx="1282123" cy="5289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02D88F4-903F-2C95-D939-77435DE40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10" y="3351858"/>
            <a:ext cx="710084" cy="7100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00AAFFF-4FE2-F0F4-1464-18BE127EC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8" y="4175445"/>
            <a:ext cx="1133475" cy="6667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92130D-3C77-78E4-3633-84686F188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4955698"/>
            <a:ext cx="703335" cy="70333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80A081D-D4BB-51AC-4913-2502027A6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4" y="5932579"/>
            <a:ext cx="477861" cy="80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AEEA5E-63E4-C61F-A443-2F74E023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1590A9-7358-DAE2-7190-DA0CFE33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84"/>
          <a:stretch/>
        </p:blipFill>
        <p:spPr>
          <a:xfrm>
            <a:off x="4499287" y="951567"/>
            <a:ext cx="7206082" cy="10099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65C329-3117-07B9-A3A7-7714D331C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7"/>
          <a:stretch/>
        </p:blipFill>
        <p:spPr>
          <a:xfrm>
            <a:off x="5209716" y="2166788"/>
            <a:ext cx="5785223" cy="3082458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7751F7B0-6B14-5CAB-311C-7D1092D2E013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840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7451EB"/>
                </a:solidFill>
              </a:rPr>
              <a:t>Some screen-shots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72632F5-456D-5A5B-7BDD-E7C0834AB261}"/>
              </a:ext>
            </a:extLst>
          </p:cNvPr>
          <p:cNvSpPr txBox="1">
            <a:spLocks/>
          </p:cNvSpPr>
          <p:nvPr/>
        </p:nvSpPr>
        <p:spPr>
          <a:xfrm>
            <a:off x="556978" y="1226764"/>
            <a:ext cx="9680716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u="sng" noProof="1"/>
              <a:t>API runing (local host)</a:t>
            </a:r>
          </a:p>
          <a:p>
            <a:pPr>
              <a:spcAft>
                <a:spcPts val="2400"/>
              </a:spcAft>
            </a:pPr>
            <a:endParaRPr lang="fr-FR" b="1" i="1" u="sng" noProof="1">
              <a:solidFill>
                <a:srgbClr val="7451EB"/>
              </a:solidFill>
            </a:endParaRPr>
          </a:p>
          <a:p>
            <a:pPr>
              <a:spcAft>
                <a:spcPts val="2400"/>
              </a:spcAft>
            </a:pPr>
            <a:r>
              <a:rPr lang="fr-FR" u="sng" noProof="1"/>
              <a:t>Dashboard runing (local)</a:t>
            </a:r>
          </a:p>
          <a:p>
            <a:pPr>
              <a:spcAft>
                <a:spcPts val="2400"/>
              </a:spcAft>
            </a:pPr>
            <a:endParaRPr lang="fr-FR" b="1" i="1" u="sng" noProof="1">
              <a:solidFill>
                <a:srgbClr val="7451EB"/>
              </a:solidFill>
            </a:endParaRPr>
          </a:p>
          <a:p>
            <a:pPr>
              <a:spcAft>
                <a:spcPts val="2400"/>
              </a:spcAft>
            </a:pPr>
            <a:endParaRPr lang="en-US" b="1" i="1" noProof="1"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3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768479" cy="2852737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7451EB"/>
                </a:solidFill>
              </a:rPr>
              <a:t>Démonstration</a:t>
            </a:r>
            <a:r>
              <a:rPr lang="en-US" dirty="0">
                <a:solidFill>
                  <a:srgbClr val="7451EB"/>
                </a:solidFill>
              </a:rPr>
              <a:t> du </a:t>
            </a:r>
            <a:r>
              <a:rPr lang="en-US" i="1" dirty="0">
                <a:solidFill>
                  <a:srgbClr val="7451EB"/>
                </a:solidFill>
              </a:rPr>
              <a:t>dashboard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7160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30"/>
          </a:xfrm>
        </p:spPr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Dashboard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interactif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19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56FD3B-7DCC-ED5B-08C3-9FC9BAA2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" y="933450"/>
            <a:ext cx="992124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5054"/>
            <a:ext cx="10515600" cy="2852737"/>
          </a:xfrm>
        </p:spPr>
        <p:txBody>
          <a:bodyPr anchor="t">
            <a:normAutofit/>
          </a:bodyPr>
          <a:lstStyle/>
          <a:p>
            <a:r>
              <a:rPr lang="en-US" sz="5400" b="1" dirty="0" err="1">
                <a:solidFill>
                  <a:srgbClr val="7451EB"/>
                </a:solidFill>
              </a:rPr>
              <a:t>Sommaire</a:t>
            </a:r>
            <a:endParaRPr lang="en-US" sz="5400" b="1" dirty="0">
              <a:solidFill>
                <a:srgbClr val="7451EB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44550" y="1335283"/>
            <a:ext cx="10515600" cy="516413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3200" dirty="0" err="1">
                <a:solidFill>
                  <a:schemeClr val="tx1"/>
                </a:solidFill>
              </a:rPr>
              <a:t>Présentation</a:t>
            </a:r>
            <a:r>
              <a:rPr lang="en-US" sz="3200" dirty="0">
                <a:solidFill>
                  <a:schemeClr val="tx1"/>
                </a:solidFill>
              </a:rPr>
              <a:t> du </a:t>
            </a:r>
            <a:r>
              <a:rPr lang="en-US" sz="3200" dirty="0" err="1">
                <a:solidFill>
                  <a:schemeClr val="tx1"/>
                </a:solidFill>
              </a:rPr>
              <a:t>sujet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Jeu de </a:t>
            </a:r>
            <a:r>
              <a:rPr lang="en-US" sz="3200" dirty="0" err="1">
                <a:solidFill>
                  <a:schemeClr val="tx1"/>
                </a:solidFill>
              </a:rPr>
              <a:t>données</a:t>
            </a:r>
            <a:r>
              <a:rPr lang="en-US" sz="3200" dirty="0">
                <a:solidFill>
                  <a:schemeClr val="tx1"/>
                </a:solidFill>
              </a:rPr>
              <a:t> et </a:t>
            </a:r>
            <a:r>
              <a:rPr lang="en-US" sz="3200" i="1" dirty="0" err="1">
                <a:solidFill>
                  <a:schemeClr val="tx1"/>
                </a:solidFill>
              </a:rPr>
              <a:t>pré</a:t>
            </a:r>
            <a:r>
              <a:rPr lang="en-US" sz="3200" i="1" dirty="0">
                <a:solidFill>
                  <a:schemeClr val="tx1"/>
                </a:solidFill>
              </a:rPr>
              <a:t>-processing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Explication de </a:t>
            </a:r>
            <a:r>
              <a:rPr lang="en-US" sz="3200" dirty="0" err="1">
                <a:solidFill>
                  <a:schemeClr val="tx1"/>
                </a:solidFill>
              </a:rPr>
              <a:t>l’approche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modélisation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err="1">
                <a:solidFill>
                  <a:schemeClr val="tx1"/>
                </a:solidFill>
              </a:rPr>
              <a:t>Création</a:t>
            </a:r>
            <a:r>
              <a:rPr lang="en-US" sz="3200" dirty="0">
                <a:solidFill>
                  <a:schemeClr val="tx1"/>
                </a:solidFill>
              </a:rPr>
              <a:t> d’un </a:t>
            </a:r>
            <a:r>
              <a:rPr lang="en-US" sz="3200" i="1" dirty="0">
                <a:solidFill>
                  <a:schemeClr val="tx1"/>
                </a:solidFill>
              </a:rPr>
              <a:t>dashboard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interactif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err="1">
                <a:solidFill>
                  <a:schemeClr val="tx1"/>
                </a:solidFill>
              </a:rPr>
              <a:t>Démonstration</a:t>
            </a:r>
            <a:r>
              <a:rPr lang="en-US" sz="3200" dirty="0">
                <a:solidFill>
                  <a:schemeClr val="tx1"/>
                </a:solidFill>
              </a:rPr>
              <a:t> du </a:t>
            </a:r>
            <a:r>
              <a:rPr lang="en-US" sz="3200" i="1" dirty="0">
                <a:solidFill>
                  <a:schemeClr val="tx1"/>
                </a:solidFill>
              </a:rPr>
              <a:t>dashboard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solidFill>
                  <a:schemeClr val="tx1"/>
                </a:solidFill>
              </a:rPr>
              <a:t>Conclusion et perspectives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72942C-6C4E-B699-CFC5-D5169F04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24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768479" cy="28527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Conclusion &amp; perspectives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4470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4839"/>
            <a:ext cx="10515600" cy="84023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451EB"/>
                </a:solidFill>
              </a:rPr>
              <a:t>Conclusion &amp; perspectives</a:t>
            </a:r>
            <a:endParaRPr lang="en-US" b="1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21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0E75335-8EDF-DBB9-9445-441D74EA2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044" y="878876"/>
            <a:ext cx="9449615" cy="5145777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fr-FR" dirty="0"/>
              <a:t>Mise au point d’un modèle de classification</a:t>
            </a:r>
          </a:p>
          <a:p>
            <a:pPr lvl="1" algn="just">
              <a:spcAft>
                <a:spcPts val="1200"/>
              </a:spcAft>
            </a:pPr>
            <a:r>
              <a:rPr lang="fr-FR" sz="1800" b="1" dirty="0" err="1">
                <a:solidFill>
                  <a:srgbClr val="7451EB"/>
                </a:solidFill>
              </a:rPr>
              <a:t>LightGBM</a:t>
            </a:r>
            <a:endParaRPr lang="fr-FR" sz="1600" b="1" dirty="0">
              <a:solidFill>
                <a:srgbClr val="7451EB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fr-FR" dirty="0"/>
              <a:t>Création d’un scoring basé sur une fonction de ‘coût métier’</a:t>
            </a:r>
          </a:p>
          <a:p>
            <a:pPr algn="just">
              <a:spcAft>
                <a:spcPts val="1200"/>
              </a:spcAft>
            </a:pPr>
            <a:r>
              <a:rPr lang="fr-FR" dirty="0"/>
              <a:t>Interprétabilité globale et locale par </a:t>
            </a:r>
            <a:r>
              <a:rPr lang="fr-FR" b="1" dirty="0">
                <a:solidFill>
                  <a:srgbClr val="7451EB"/>
                </a:solidFill>
              </a:rPr>
              <a:t>SHAP</a:t>
            </a:r>
            <a:r>
              <a:rPr lang="fr-FR" dirty="0"/>
              <a:t> et « feature importances » + évaluation du </a:t>
            </a:r>
            <a:r>
              <a:rPr lang="fr-FR" i="1" dirty="0"/>
              <a:t>data drift</a:t>
            </a:r>
          </a:p>
          <a:p>
            <a:pPr algn="just">
              <a:spcAft>
                <a:spcPts val="1200"/>
              </a:spcAft>
            </a:pPr>
            <a:r>
              <a:rPr lang="fr-FR" dirty="0"/>
              <a:t>Déploiement dans </a:t>
            </a:r>
            <a:r>
              <a:rPr lang="fr-FR" b="1" dirty="0">
                <a:solidFill>
                  <a:srgbClr val="7451EB"/>
                </a:solidFill>
              </a:rPr>
              <a:t>Azure</a:t>
            </a:r>
            <a:r>
              <a:rPr lang="fr-FR" dirty="0"/>
              <a:t> d’un </a:t>
            </a:r>
            <a:r>
              <a:rPr lang="fr-FR" i="1" dirty="0"/>
              <a:t>dashboard</a:t>
            </a:r>
            <a:r>
              <a:rPr lang="fr-FR" dirty="0"/>
              <a:t> interactif et d’une API de prédiction</a:t>
            </a:r>
          </a:p>
          <a:p>
            <a:pPr algn="just">
              <a:spcAft>
                <a:spcPts val="1200"/>
              </a:spcAft>
            </a:pPr>
            <a:r>
              <a:rPr lang="fr-FR" u="sng" dirty="0"/>
              <a:t>Perspectives</a:t>
            </a:r>
            <a:r>
              <a:rPr lang="fr-FR" dirty="0"/>
              <a:t> : </a:t>
            </a:r>
          </a:p>
          <a:p>
            <a:pPr lvl="1" algn="just">
              <a:spcAft>
                <a:spcPts val="1200"/>
              </a:spcAft>
            </a:pPr>
            <a:r>
              <a:rPr lang="fr-FR" sz="1800" dirty="0"/>
              <a:t>Une fonction coût métier plus réaliste</a:t>
            </a:r>
          </a:p>
          <a:p>
            <a:pPr lvl="1" algn="just">
              <a:spcAft>
                <a:spcPts val="1200"/>
              </a:spcAft>
            </a:pPr>
            <a:r>
              <a:rPr lang="fr-FR" sz="1800" dirty="0"/>
              <a:t>Rééquilibrer le </a:t>
            </a:r>
            <a:r>
              <a:rPr lang="fr-FR" sz="1800" dirty="0" err="1"/>
              <a:t>dataset</a:t>
            </a:r>
            <a:endParaRPr lang="fr-FR" sz="1800" dirty="0"/>
          </a:p>
          <a:p>
            <a:pPr lvl="1" algn="just">
              <a:spcAft>
                <a:spcPts val="1200"/>
              </a:spcAft>
            </a:pPr>
            <a:r>
              <a:rPr lang="fr-FR" sz="1800" dirty="0"/>
              <a:t>Ré-entrainer le modèle avec une métrique « scoring » (« home-made ») + corriger le </a:t>
            </a:r>
            <a:r>
              <a:rPr lang="fr-FR" sz="1800" i="1" dirty="0"/>
              <a:t>data drift</a:t>
            </a:r>
          </a:p>
          <a:p>
            <a:pPr algn="just">
              <a:spcAft>
                <a:spcPts val="1200"/>
              </a:spcAft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8C23B5-7031-F24C-7EDC-279478CD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99" y="2487233"/>
            <a:ext cx="477861" cy="8067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EF58C4-22D0-7BEF-7466-8E8034EFE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87" y="3728373"/>
            <a:ext cx="710084" cy="7100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DD048DF-E51D-E032-E3C5-8F9A7E5A4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692" y="878876"/>
            <a:ext cx="1935816" cy="9679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47A53B-5600-CFC4-C969-5FC1738EE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851" y="5479657"/>
            <a:ext cx="1258467" cy="6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177735"/>
            <a:ext cx="2800350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7451EB"/>
                </a:solidFill>
              </a:rPr>
              <a:t>Denis </a:t>
            </a:r>
            <a:r>
              <a:rPr lang="en-US" b="1" dirty="0" err="1">
                <a:solidFill>
                  <a:srgbClr val="7451EB"/>
                </a:solidFill>
              </a:rPr>
              <a:t>Desoubzdanne</a:t>
            </a:r>
            <a:endParaRPr lang="en-US" b="1" dirty="0">
              <a:solidFill>
                <a:srgbClr val="7451EB"/>
              </a:solidFill>
            </a:endParaRP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3 Novembre 2023</a:t>
            </a: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Formation </a:t>
            </a:r>
            <a:r>
              <a:rPr lang="en-US" b="1" i="1" dirty="0">
                <a:solidFill>
                  <a:srgbClr val="7451EB"/>
                </a:solidFill>
              </a:rPr>
              <a:t>Data Scientist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EF13E4F9-71E9-26D6-3E8D-8E7E42AC93F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4688"/>
          <a:stretch>
            <a:fillRect/>
          </a:stretch>
        </p:blipFill>
        <p:spPr>
          <a:xfrm>
            <a:off x="-3339" y="-2392"/>
            <a:ext cx="3580255" cy="2851530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F5372C-1399-32E6-E176-32847C7E8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02" y="1441973"/>
            <a:ext cx="6018072" cy="40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7451EB"/>
                </a:solidFill>
              </a:rPr>
              <a:t>Présentation</a:t>
            </a:r>
            <a:r>
              <a:rPr lang="en-US" dirty="0">
                <a:solidFill>
                  <a:srgbClr val="7451EB"/>
                </a:solidFill>
              </a:rPr>
              <a:t> du </a:t>
            </a:r>
            <a:r>
              <a:rPr lang="en-US" dirty="0" err="1">
                <a:solidFill>
                  <a:srgbClr val="7451EB"/>
                </a:solidFill>
              </a:rPr>
              <a:t>sujet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Objectif, missions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06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67437D-3E6F-E2E7-9496-DC7102AAC08D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Data Scientist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199" y="1119188"/>
            <a:ext cx="8547847" cy="8402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Société financière “Prêt à </a:t>
            </a:r>
            <a:r>
              <a:rPr lang="en-US" dirty="0" err="1"/>
              <a:t>dépenser</a:t>
            </a:r>
            <a:r>
              <a:rPr lang="en-US" dirty="0"/>
              <a:t>” </a:t>
            </a:r>
            <a:r>
              <a:rPr lang="en-US" dirty="0" err="1"/>
              <a:t>souhaitant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oeuvre un </a:t>
            </a:r>
            <a:r>
              <a:rPr lang="en-US" dirty="0" err="1"/>
              <a:t>outil</a:t>
            </a:r>
            <a:r>
              <a:rPr lang="en-US" dirty="0"/>
              <a:t> de “scoring credit” pour </a:t>
            </a:r>
            <a:r>
              <a:rPr lang="en-US" dirty="0" err="1"/>
              <a:t>calculer</a:t>
            </a:r>
            <a:r>
              <a:rPr lang="en-US" dirty="0"/>
              <a:t> la </a:t>
            </a:r>
            <a:r>
              <a:rPr lang="en-US" dirty="0" err="1"/>
              <a:t>probabilité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client </a:t>
            </a:r>
            <a:r>
              <a:rPr lang="en-US" dirty="0" err="1"/>
              <a:t>rembourse</a:t>
            </a:r>
            <a:r>
              <a:rPr lang="en-US" dirty="0"/>
              <a:t> son </a:t>
            </a:r>
            <a:r>
              <a:rPr lang="en-US" dirty="0" err="1"/>
              <a:t>crédit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B6C9A3E-0932-D871-84C4-8583F2836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7372" y="2465865"/>
            <a:ext cx="11061922" cy="4186237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dirty="0"/>
              <a:t>Mon </a:t>
            </a:r>
            <a:r>
              <a:rPr lang="en-US" dirty="0" err="1"/>
              <a:t>objectif</a:t>
            </a:r>
            <a:r>
              <a:rPr lang="en-US" dirty="0"/>
              <a:t> :</a:t>
            </a:r>
            <a:r>
              <a:rPr lang="en-US" sz="2000" b="1" dirty="0"/>
              <a:t> </a:t>
            </a:r>
            <a:r>
              <a:rPr lang="fr-FR" dirty="0">
                <a:solidFill>
                  <a:srgbClr val="7451EB"/>
                </a:solidFill>
              </a:rPr>
              <a:t>Développer un modèle </a:t>
            </a:r>
            <a:r>
              <a:rPr lang="fr-FR" dirty="0"/>
              <a:t>de classification et le déployer sur une plateforme </a:t>
            </a:r>
            <a:r>
              <a:rPr lang="fr-FR" dirty="0" err="1"/>
              <a:t>MLOps</a:t>
            </a:r>
            <a:endParaRPr lang="fr-FR" dirty="0"/>
          </a:p>
          <a:p>
            <a:pPr marL="0" indent="0" algn="just">
              <a:spcAft>
                <a:spcPts val="1200"/>
              </a:spcAft>
              <a:buNone/>
            </a:pPr>
            <a:endParaRPr lang="fr-FR" dirty="0"/>
          </a:p>
          <a:p>
            <a:pPr algn="just">
              <a:spcAft>
                <a:spcPts val="1200"/>
              </a:spcAft>
            </a:pPr>
            <a:r>
              <a:rPr lang="fr-FR" dirty="0"/>
              <a:t>Mes missions :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Construire un</a:t>
            </a:r>
            <a:r>
              <a:rPr lang="fr-FR" sz="2000" b="1" dirty="0">
                <a:solidFill>
                  <a:srgbClr val="7451EB"/>
                </a:solidFill>
              </a:rPr>
              <a:t> modèle de </a:t>
            </a:r>
            <a:r>
              <a:rPr lang="fr-FR" sz="2000" b="1" i="1" dirty="0">
                <a:solidFill>
                  <a:srgbClr val="7451EB"/>
                </a:solidFill>
              </a:rPr>
              <a:t>scoring </a:t>
            </a:r>
            <a:r>
              <a:rPr lang="fr-FR" sz="2000" dirty="0"/>
              <a:t>(prédiction sur la probabilité de faillite)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Construire un </a:t>
            </a:r>
            <a:r>
              <a:rPr lang="fr-FR" sz="2000" b="1" i="1" dirty="0">
                <a:solidFill>
                  <a:srgbClr val="7451EB"/>
                </a:solidFill>
              </a:rPr>
              <a:t>dashboard</a:t>
            </a:r>
            <a:r>
              <a:rPr lang="fr-FR" sz="2000" b="1" dirty="0">
                <a:solidFill>
                  <a:srgbClr val="7451EB"/>
                </a:solidFill>
              </a:rPr>
              <a:t> interactif </a:t>
            </a:r>
            <a:r>
              <a:rPr lang="fr-FR" sz="2000" dirty="0"/>
              <a:t>(interprétation des prédictions)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Mettre </a:t>
            </a:r>
            <a:r>
              <a:rPr lang="fr-FR" sz="2000" b="1" dirty="0">
                <a:solidFill>
                  <a:srgbClr val="7451EB"/>
                </a:solidFill>
              </a:rPr>
              <a:t>en production </a:t>
            </a:r>
            <a:r>
              <a:rPr lang="fr-FR" sz="2000" dirty="0"/>
              <a:t>: le modèle (à l’aide d’une </a:t>
            </a:r>
            <a:r>
              <a:rPr lang="fr-FR" sz="2000" b="1" dirty="0">
                <a:solidFill>
                  <a:srgbClr val="7451EB"/>
                </a:solidFill>
              </a:rPr>
              <a:t>API</a:t>
            </a:r>
            <a:r>
              <a:rPr lang="fr-FR" sz="2000" dirty="0"/>
              <a:t>) et le</a:t>
            </a:r>
            <a:r>
              <a:rPr lang="fr-FR" sz="2000" b="1" dirty="0">
                <a:solidFill>
                  <a:srgbClr val="7451EB"/>
                </a:solidFill>
              </a:rPr>
              <a:t> </a:t>
            </a:r>
            <a:r>
              <a:rPr lang="fr-FR" sz="2000" b="1" i="1" dirty="0">
                <a:solidFill>
                  <a:srgbClr val="7451EB"/>
                </a:solidFill>
              </a:rPr>
              <a:t>dashboard</a:t>
            </a:r>
            <a:r>
              <a:rPr lang="fr-FR" sz="2000" b="1" dirty="0">
                <a:solidFill>
                  <a:srgbClr val="7451EB"/>
                </a:solidFill>
              </a:rPr>
              <a:t> </a:t>
            </a:r>
          </a:p>
          <a:p>
            <a:pPr lvl="1" algn="just">
              <a:spcAft>
                <a:spcPts val="1200"/>
              </a:spcAft>
            </a:pPr>
            <a:endParaRPr lang="fr-FR" dirty="0"/>
          </a:p>
          <a:p>
            <a:pPr algn="just">
              <a:spcAft>
                <a:spcPts val="1200"/>
              </a:spcAft>
            </a:pPr>
            <a:endParaRPr lang="en-US" b="1" dirty="0"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9C763D-9E43-8263-9A99-06102E8A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111" y="0"/>
            <a:ext cx="2590889" cy="24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Jeux de </a:t>
            </a:r>
            <a:r>
              <a:rPr lang="en-US" dirty="0" err="1">
                <a:solidFill>
                  <a:srgbClr val="7451EB"/>
                </a:solidFill>
              </a:rPr>
              <a:t>données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1"/>
              <a:t>Overview, pre-processing &amp; déséquilibre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963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6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377684" y="1468812"/>
            <a:ext cx="4508081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1 dossier ‘.zip’</a:t>
            </a:r>
            <a:r>
              <a:rPr lang="fr-FR" sz="2400" noProof="1"/>
              <a:t> à télécharger</a:t>
            </a:r>
            <a:endParaRPr lang="fr-FR" sz="2400" b="1" i="1" dirty="0">
              <a:solidFill>
                <a:srgbClr val="7451EB"/>
              </a:solidFill>
              <a:effectLst/>
              <a:latin typeface="Consolas" panose="020B0609020204030204" pitchFamily="49" charset="0"/>
            </a:endParaRPr>
          </a:p>
          <a:p>
            <a:pPr lvl="1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fr-FR" sz="2000" i="1" noProof="1"/>
              <a:t>10 fichiers</a:t>
            </a:r>
            <a:r>
              <a:rPr lang="fr-FR" sz="2000" b="1" i="1" noProof="1">
                <a:solidFill>
                  <a:srgbClr val="7451EB"/>
                </a:solidFill>
              </a:rPr>
              <a:t> ‘.csv’</a:t>
            </a:r>
          </a:p>
          <a:p>
            <a:pPr lvl="1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fr-FR" sz="2000" noProof="1"/>
              <a:t>Jeu de données </a:t>
            </a:r>
            <a:r>
              <a:rPr lang="fr-FR" sz="2000" b="1" noProof="1">
                <a:solidFill>
                  <a:srgbClr val="7451EB"/>
                </a:solidFill>
              </a:rPr>
              <a:t>Kaggle : « Home Credit Default Risk » </a:t>
            </a:r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F1AB41-CF4C-7546-34E2-9AB95B81B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24" y="1119188"/>
            <a:ext cx="6928551" cy="4448313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24B1C2F-B50C-7C23-A5CE-44F0E0E25F6C}"/>
              </a:ext>
            </a:extLst>
          </p:cNvPr>
          <p:cNvSpPr txBox="1">
            <a:spLocks/>
          </p:cNvSpPr>
          <p:nvPr/>
        </p:nvSpPr>
        <p:spPr>
          <a:xfrm>
            <a:off x="377683" y="3806352"/>
            <a:ext cx="4508081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noProof="1"/>
              <a:t>Données clients : 307511 (</a:t>
            </a:r>
            <a:r>
              <a:rPr lang="fr-FR" sz="2400" i="1" noProof="1"/>
              <a:t>training</a:t>
            </a:r>
            <a:r>
              <a:rPr lang="fr-FR" sz="2400" noProof="1"/>
              <a:t>) </a:t>
            </a:r>
            <a:r>
              <a:rPr lang="fr-FR" sz="2400" i="1" noProof="1"/>
              <a:t>vs</a:t>
            </a:r>
            <a:r>
              <a:rPr lang="fr-FR" sz="2400" noProof="1"/>
              <a:t> 48744 (</a:t>
            </a:r>
            <a:r>
              <a:rPr lang="fr-FR" sz="2400" i="1" noProof="1"/>
              <a:t>test</a:t>
            </a:r>
            <a:r>
              <a:rPr lang="fr-FR" sz="2400" noProof="1"/>
              <a:t>)</a:t>
            </a:r>
          </a:p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122 </a:t>
            </a:r>
            <a:r>
              <a:rPr lang="fr-FR" sz="2400" b="1" i="1" noProof="1">
                <a:solidFill>
                  <a:srgbClr val="7451EB"/>
                </a:solidFill>
              </a:rPr>
              <a:t>features</a:t>
            </a:r>
            <a:r>
              <a:rPr lang="fr-FR" sz="2400" b="1" noProof="1">
                <a:solidFill>
                  <a:srgbClr val="7451EB"/>
                </a:solidFill>
              </a:rPr>
              <a:t> </a:t>
            </a:r>
            <a:r>
              <a:rPr lang="fr-FR" sz="2400" noProof="1"/>
              <a:t>(au départ) : âge, sexe, emploi, logement, revenus…</a:t>
            </a:r>
          </a:p>
          <a:p>
            <a:pPr lvl="1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fr-FR" sz="2000" b="1" i="1" noProof="1">
                <a:solidFill>
                  <a:srgbClr val="7451EB"/>
                </a:solidFill>
              </a:rPr>
              <a:t>feature</a:t>
            </a:r>
            <a:r>
              <a:rPr lang="fr-FR" sz="2000" b="1" noProof="1">
                <a:solidFill>
                  <a:srgbClr val="7451EB"/>
                </a:solidFill>
              </a:rPr>
              <a:t> cible (« TARGET ») </a:t>
            </a:r>
            <a:r>
              <a:rPr lang="fr-FR" sz="2000" noProof="1"/>
              <a:t>: « 0 » = solvable et « 1 » : non solvable </a:t>
            </a:r>
          </a:p>
          <a:p>
            <a:pPr>
              <a:spcAft>
                <a:spcPts val="2400"/>
              </a:spcAft>
            </a:pP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27944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99662"/>
            <a:ext cx="10515600" cy="840230"/>
          </a:xfrm>
        </p:spPr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Pre-processing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7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377684" y="1047471"/>
            <a:ext cx="8864928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noProof="1"/>
              <a:t>Récupération d’un kernel sous </a:t>
            </a:r>
            <a:r>
              <a:rPr lang="fr-FR" sz="2400" b="1" noProof="1">
                <a:solidFill>
                  <a:srgbClr val="7451EB"/>
                </a:solidFill>
              </a:rPr>
              <a:t>Kaggle</a:t>
            </a:r>
            <a:r>
              <a:rPr lang="fr-FR" sz="2400" noProof="1"/>
              <a:t>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400" noProof="1"/>
              <a:t>	</a:t>
            </a:r>
            <a:r>
              <a:rPr lang="fr-FR" sz="2000" noProof="1"/>
              <a:t>=&gt; </a:t>
            </a:r>
            <a:r>
              <a:rPr lang="fr-FR" sz="2000" i="1" noProof="1"/>
              <a:t>Notebooks</a:t>
            </a:r>
            <a:r>
              <a:rPr lang="fr-FR" sz="2000" noProof="1"/>
              <a:t> de Will Koehrsen (</a:t>
            </a:r>
            <a:r>
              <a:rPr lang="fr-FR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https://www.kaggle.com/willkoehrsen</a:t>
            </a:r>
            <a:r>
              <a:rPr lang="fr-FR" sz="2000" u="sng" noProof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20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=&gt; EDA, préparation des données et </a:t>
            </a:r>
            <a:r>
              <a:rPr lang="fr-FR" sz="2000" i="1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engineering</a:t>
            </a:r>
            <a:endParaRPr lang="fr-FR" sz="1800" i="1" noProof="1"/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4575F8-C567-33A7-26C0-E67B82F5F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67" y="1228164"/>
            <a:ext cx="971066" cy="971066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5FE1471-C92B-F838-1AAE-747C9836E233}"/>
              </a:ext>
            </a:extLst>
          </p:cNvPr>
          <p:cNvSpPr txBox="1">
            <a:spLocks/>
          </p:cNvSpPr>
          <p:nvPr/>
        </p:nvSpPr>
        <p:spPr>
          <a:xfrm>
            <a:off x="377684" y="2988330"/>
            <a:ext cx="8058104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Adapation</a:t>
            </a:r>
            <a:r>
              <a:rPr lang="fr-FR" sz="2400" noProof="1"/>
              <a:t> des scripts à notre problématique : 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600" i="1" noProof="1"/>
              <a:t>	</a:t>
            </a:r>
            <a:r>
              <a:rPr lang="fr-FR" sz="2000" noProof="1"/>
              <a:t>=&gt; </a:t>
            </a:r>
            <a:r>
              <a:rPr lang="fr-FR" sz="2000" i="1" noProof="1"/>
              <a:t>One-hot encoding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noProof="1"/>
              <a:t>	=&gt; Détection des </a:t>
            </a:r>
            <a:r>
              <a:rPr lang="fr-FR" sz="2000" i="1" noProof="1"/>
              <a:t>outliers</a:t>
            </a:r>
            <a:r>
              <a:rPr lang="fr-FR" sz="2000" noProof="1"/>
              <a:t>/anomalies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noProof="1"/>
              <a:t>	=&gt; Création de features métiers : durée de crédit, ratio montant du 	crédit sur revenu, ratio annuités sur revenu…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noProof="1"/>
              <a:t>	=&gt; Imputation des valeurs manquantes</a:t>
            </a:r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D2F36585-6513-3970-F3F1-1CD040DB3269}"/>
              </a:ext>
            </a:extLst>
          </p:cNvPr>
          <p:cNvSpPr txBox="1">
            <a:spLocks/>
          </p:cNvSpPr>
          <p:nvPr/>
        </p:nvSpPr>
        <p:spPr>
          <a:xfrm>
            <a:off x="377684" y="6221406"/>
            <a:ext cx="8945610" cy="635011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noProof="1"/>
              <a:t>Nouveaux jeu de données de </a:t>
            </a:r>
            <a:r>
              <a:rPr lang="fr-FR" sz="2400" b="1" noProof="1">
                <a:solidFill>
                  <a:srgbClr val="7451EB"/>
                </a:solidFill>
              </a:rPr>
              <a:t>1244 </a:t>
            </a:r>
            <a:r>
              <a:rPr lang="fr-FR" sz="2400" b="1" i="1" noProof="1">
                <a:solidFill>
                  <a:srgbClr val="7451EB"/>
                </a:solidFill>
              </a:rPr>
              <a:t>features</a:t>
            </a:r>
            <a:endParaRPr lang="fr-FR" sz="1600" b="1" i="1" noProof="1">
              <a:solidFill>
                <a:srgbClr val="7451EB"/>
              </a:solidFill>
            </a:endParaRPr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4561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99662"/>
            <a:ext cx="10515600" cy="840230"/>
          </a:xfrm>
        </p:spPr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Jeu de </a:t>
            </a:r>
            <a:r>
              <a:rPr lang="en-US" dirty="0" err="1">
                <a:solidFill>
                  <a:srgbClr val="7451EB"/>
                </a:solidFill>
              </a:rPr>
              <a:t>données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déséquilibré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8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377684" y="1164013"/>
            <a:ext cx="8864928" cy="184183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92 % des clients solvables </a:t>
            </a:r>
            <a:r>
              <a:rPr lang="fr-FR" sz="2400" noProof="1"/>
              <a:t>(classés « 0 ») </a:t>
            </a:r>
            <a:r>
              <a:rPr lang="fr-FR" sz="2400" i="1" noProof="1"/>
              <a:t>vs</a:t>
            </a:r>
          </a:p>
          <a:p>
            <a:pPr>
              <a:spcAft>
                <a:spcPts val="2400"/>
              </a:spcAft>
            </a:pPr>
            <a:r>
              <a:rPr lang="fr-FR" sz="2400" b="1" noProof="1">
                <a:solidFill>
                  <a:srgbClr val="7451EB"/>
                </a:solidFill>
              </a:rPr>
              <a:t>8 %</a:t>
            </a:r>
            <a:r>
              <a:rPr lang="fr-FR" sz="2400" noProof="1"/>
              <a:t> des clients non solvables (classés « 1 »)</a:t>
            </a:r>
          </a:p>
          <a:p>
            <a:pPr>
              <a:spcAft>
                <a:spcPts val="2400"/>
              </a:spcAft>
            </a:pPr>
            <a:endParaRPr lang="fr-FR" sz="2400" noProof="1"/>
          </a:p>
          <a:p>
            <a:pPr>
              <a:spcAft>
                <a:spcPts val="2400"/>
              </a:spcAft>
            </a:pPr>
            <a:r>
              <a:rPr lang="fr-FR" sz="2400" noProof="1"/>
              <a:t>Fort déséquilibre du jeu de données!</a:t>
            </a:r>
          </a:p>
          <a:p>
            <a:pPr>
              <a:spcAft>
                <a:spcPts val="2400"/>
              </a:spcAft>
            </a:pPr>
            <a:endParaRPr lang="fr-FR" sz="2400" noProof="1"/>
          </a:p>
          <a:p>
            <a:pPr>
              <a:spcAft>
                <a:spcPts val="2400"/>
              </a:spcAft>
            </a:pPr>
            <a:r>
              <a:rPr lang="fr-FR" sz="2400" noProof="1"/>
              <a:t>Modèle naïf (tous les individus sont solvables) : 92% d’extactitude (« </a:t>
            </a:r>
            <a:r>
              <a:rPr lang="fr-FR" sz="2400" i="1" noProof="1"/>
              <a:t>accuracy</a:t>
            </a:r>
            <a:r>
              <a:rPr lang="fr-FR" sz="2400" noProof="1"/>
              <a:t> »)</a:t>
            </a:r>
            <a:endParaRPr lang="fr-FR" sz="1800" noProof="1"/>
          </a:p>
          <a:p>
            <a:pPr>
              <a:spcAft>
                <a:spcPts val="2400"/>
              </a:spcAft>
              <a:buFont typeface="Symbol" panose="05050102010706020507" pitchFamily="18" charset="2"/>
              <a:buChar char="Þ"/>
            </a:pPr>
            <a:endParaRPr lang="en-US" sz="2400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14F67F0-153F-DD69-A57A-BD47279A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93" y="1107020"/>
            <a:ext cx="2916295" cy="18418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FD7591-1146-FC87-F5A4-227D3C6FE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85" y="3229972"/>
            <a:ext cx="3580327" cy="17963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C08F1D1-5411-8E0D-3F7C-7EA22307C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153" y="1107020"/>
            <a:ext cx="2635624" cy="20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1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Explication de </a:t>
            </a:r>
            <a:r>
              <a:rPr lang="en-US" dirty="0" err="1">
                <a:solidFill>
                  <a:srgbClr val="7451EB"/>
                </a:solidFill>
              </a:rPr>
              <a:t>l’approche</a:t>
            </a:r>
            <a:r>
              <a:rPr lang="en-US" dirty="0">
                <a:solidFill>
                  <a:srgbClr val="7451EB"/>
                </a:solidFill>
              </a:rPr>
              <a:t> de </a:t>
            </a:r>
            <a:r>
              <a:rPr lang="en-US" dirty="0" err="1">
                <a:solidFill>
                  <a:srgbClr val="7451EB"/>
                </a:solidFill>
              </a:rPr>
              <a:t>modélisation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1"/>
              <a:t>Gestion du déséquilibre, </a:t>
            </a:r>
          </a:p>
          <a:p>
            <a:r>
              <a:rPr lang="en-US" i="1" noProof="1"/>
              <a:t>Entrainement du modèle, </a:t>
            </a:r>
          </a:p>
          <a:p>
            <a:r>
              <a:rPr lang="en-US" i="1" noProof="1"/>
              <a:t>Score métier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21553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Grand écran</PresentationFormat>
  <Paragraphs>198</Paragraphs>
  <Slides>22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Symbol</vt:lpstr>
      <vt:lpstr>Wingdings</vt:lpstr>
      <vt:lpstr>Thème Office</vt:lpstr>
      <vt:lpstr>Présentation Projet 7   «Implémentez un modèle de scoring»</vt:lpstr>
      <vt:lpstr>Sommaire</vt:lpstr>
      <vt:lpstr>Présentation du sujet</vt:lpstr>
      <vt:lpstr>Data Scientist</vt:lpstr>
      <vt:lpstr>Jeux de données</vt:lpstr>
      <vt:lpstr>Overview</vt:lpstr>
      <vt:lpstr>Pre-processing</vt:lpstr>
      <vt:lpstr>Jeu de données déséquilibré</vt:lpstr>
      <vt:lpstr>Explication de l’approche de modélisation</vt:lpstr>
      <vt:lpstr>Comment réduire les consequences du déséquilibre?</vt:lpstr>
      <vt:lpstr>Méthode choisie</vt:lpstr>
      <vt:lpstr>Optimiser le seuil de prédiction</vt:lpstr>
      <vt:lpstr>Interprétabilité du modèle</vt:lpstr>
      <vt:lpstr>Analyse du Data Drift</vt:lpstr>
      <vt:lpstr>Création d’un dashboard interactif</vt:lpstr>
      <vt:lpstr>Présentation PowerPoint</vt:lpstr>
      <vt:lpstr>Présentation PowerPoint</vt:lpstr>
      <vt:lpstr>Démonstration du dashboard</vt:lpstr>
      <vt:lpstr>Dashboard interactif</vt:lpstr>
      <vt:lpstr>Conclusion &amp; perspectives</vt:lpstr>
      <vt:lpstr>Conclusion &amp; perspectives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#1 Analysez des données de systèmes éducatifs</dc:title>
  <dc:creator>Denis Desou</dc:creator>
  <cp:lastModifiedBy>Denis Desou</cp:lastModifiedBy>
  <cp:revision>73</cp:revision>
  <dcterms:created xsi:type="dcterms:W3CDTF">2022-10-12T12:34:56Z</dcterms:created>
  <dcterms:modified xsi:type="dcterms:W3CDTF">2023-10-25T14:37:17Z</dcterms:modified>
</cp:coreProperties>
</file>