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0983-BFC0-4B89-8AC5-921A0C91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EEB54-26EB-4BA8-B93C-81A25436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28A1D-62F6-43B7-87AA-05920E80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9309F-0147-44E0-9EA1-0A1FE1A1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F43F-48EE-493D-AB15-45A09CE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2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3DA1-4FD4-43E7-9C48-25E84AC6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220FE-5B7C-40F7-80AA-85354771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CAF59-760B-4208-89CC-39B4E03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1F848-1CCC-4DF2-9053-63DD45F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08A51-6CE4-4C3E-97F7-B37C2629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9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77D95-9235-44DD-8F97-FF20682D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613DF-1FD8-4204-BD8E-4AF71296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065F-CD19-4781-AC67-9C108130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D2068-D764-48BC-9D51-6154C88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94CBF-AE37-4397-A1CD-332B2D64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4D13-4AAD-4F92-9EEF-4D030C2A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C40DD-35C8-4962-9F0B-CE083F9D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14547-18EF-4A52-944D-F066FB57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01E91-C70F-4F5A-BB44-24DDCE6D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BD60-9CB3-41E6-B6B7-A3912C0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7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79EE5-7DFF-4674-BAF9-F562C14D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B8E13-D522-4C66-893B-88E4E222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709E8-D9C8-44D3-9E78-CDFD4D88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8CF1-5A75-4708-8009-57DBAFD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5E26A-860A-473F-959F-C925BCE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4B67E-9873-49C4-BE7F-3A06549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C2E49-03A1-49B7-A20C-79E1F3B6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2DD7C-12FD-4600-96BB-6E8C9EA0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36077-197B-4F03-927A-7CFCFFE0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2E939-7C95-4E66-940D-C8667DCC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376B2-707B-4824-BD6A-5005228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6C67-3B58-4ECF-885F-5BE1EA4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D51F8-E9CA-45C2-B83A-4AE700EC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2A256-137E-4C70-A04B-E33451CE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E01D55-8DB4-4CC9-BCB0-790D6ABE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4C7A0-7545-4263-B65B-1029F6ED9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2D617-9674-4C16-ADC3-D6B64C8C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8BD274-D136-4069-B41C-65A74E9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555B2-B3C3-4379-9012-8A57856F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63BEE-25E6-4728-B08D-A4BB255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B923B-53F6-49E7-BE3F-F18E5123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13A7C-E0BE-4D7A-8291-B390745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4A209-3A6F-4D38-82B8-204B5E38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F6FB2-4523-4B55-ACEF-71EEFB8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10D8C-F2A9-4A67-923A-02432DE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396C9-4169-412A-9A17-B4580F4E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DEE97-9106-4387-BB89-7547D388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38D8-3F29-4E63-9717-5AAE844D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5B717-23B6-4B48-9FB3-63711E87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EDC58-4D66-46AA-B364-2631115B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F017C-E835-4230-ABB5-D7665F53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3DE02-C8D1-4D5C-9EC1-F3DB2AC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0B619-815A-4B23-8449-6828CA87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D32A0-6B82-4E7F-9CAA-C5BC8198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7D1B5-BB9C-4299-807B-92F8A976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EC33E-4BF5-4080-A9D5-CA562963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9EA8F-A3C1-4DD7-ACBC-2D4AF219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4552F-F79F-4F53-B60D-91FECB93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007B9C-C91B-4F99-95D4-41012513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84F40-D52C-47AE-B429-D840DBB6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8BAD8-D8C3-4B4C-A0B4-4A999F87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97E-F6D3-4E3E-94ED-79750769906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8748E-F89E-4902-A4C3-BAAB81BD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CF013-9E44-4021-ACC0-9EDF262AC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up.toast.com/posts/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BACCE5-696F-4AA5-9DDB-23A9B44FA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1" t="-3531" r="-2349" b="3531"/>
          <a:stretch/>
        </p:blipFill>
        <p:spPr>
          <a:xfrm>
            <a:off x="2701639" y="3316921"/>
            <a:ext cx="2536168" cy="25054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559397-00C5-484F-94A9-FB7E001DB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2" t="-4950" r="68738" b="4950"/>
          <a:stretch/>
        </p:blipFill>
        <p:spPr>
          <a:xfrm>
            <a:off x="255577" y="594336"/>
            <a:ext cx="2357497" cy="24513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C93208-4926-4127-B46E-9ACEFDEA2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t="-3960" r="35680" b="3960"/>
          <a:stretch/>
        </p:blipFill>
        <p:spPr>
          <a:xfrm>
            <a:off x="5396329" y="653472"/>
            <a:ext cx="2217387" cy="24235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19114B-8FF9-4E5D-871C-D8BE6E6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93" y="3316921"/>
            <a:ext cx="2217387" cy="221738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2DA867-F8BB-445A-AC8C-9282DB76E351}"/>
              </a:ext>
            </a:extLst>
          </p:cNvPr>
          <p:cNvGrpSpPr/>
          <p:nvPr/>
        </p:nvGrpSpPr>
        <p:grpSpPr>
          <a:xfrm>
            <a:off x="7833610" y="594336"/>
            <a:ext cx="4188323" cy="5445169"/>
            <a:chOff x="7833610" y="1046918"/>
            <a:chExt cx="4188323" cy="544516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5506B36-036E-4081-AB32-92659EDAF600}"/>
                </a:ext>
              </a:extLst>
            </p:cNvPr>
            <p:cNvSpPr/>
            <p:nvPr/>
          </p:nvSpPr>
          <p:spPr>
            <a:xfrm>
              <a:off x="7833610" y="3264305"/>
              <a:ext cx="3238152" cy="3227782"/>
            </a:xfrm>
            <a:prstGeom prst="ellipse">
              <a:avLst/>
            </a:prstGeom>
            <a:noFill/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설명선: 굽은 이중선(테두리 없음) 31">
              <a:extLst>
                <a:ext uri="{FF2B5EF4-FFF2-40B4-BE49-F238E27FC236}">
                  <a16:creationId xmlns:a16="http://schemas.microsoft.com/office/drawing/2014/main" id="{84563600-46D4-4C9B-AAB9-E87577841D2C}"/>
                </a:ext>
              </a:extLst>
            </p:cNvPr>
            <p:cNvSpPr/>
            <p:nvPr/>
          </p:nvSpPr>
          <p:spPr>
            <a:xfrm>
              <a:off x="8783781" y="1046918"/>
              <a:ext cx="3238152" cy="2217387"/>
            </a:xfrm>
            <a:prstGeom prst="callout3">
              <a:avLst>
                <a:gd name="adj1" fmla="val 18750"/>
                <a:gd name="adj2" fmla="val 29603"/>
                <a:gd name="adj3" fmla="val 18750"/>
                <a:gd name="adj4" fmla="val -16667"/>
                <a:gd name="adj5" fmla="val 100000"/>
                <a:gd name="adj6" fmla="val -16667"/>
                <a:gd name="adj7" fmla="val 112963"/>
                <a:gd name="adj8" fmla="val -8333"/>
              </a:avLst>
            </a:prstGeom>
            <a:noFill/>
            <a:ln w="571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9D6D272-E725-4611-AC84-A991CD04A71D}"/>
              </a:ext>
            </a:extLst>
          </p:cNvPr>
          <p:cNvSpPr txBox="1"/>
          <p:nvPr/>
        </p:nvSpPr>
        <p:spPr>
          <a:xfrm>
            <a:off x="8343993" y="1128075"/>
            <a:ext cx="31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(한)나비체" panose="02030600000101010101" pitchFamily="18" charset="-127"/>
              </a:rPr>
              <a:t>-</a:t>
            </a:r>
            <a:r>
              <a:rPr lang="en-US" altLang="ko-KR" dirty="0" err="1">
                <a:ea typeface="(한)나비체" panose="02030600000101010101" pitchFamily="18" charset="-127"/>
              </a:rPr>
              <a:t>TurnType</a:t>
            </a:r>
            <a:r>
              <a:rPr lang="en-US" altLang="ko-KR" dirty="0">
                <a:ea typeface="(한)나비체" panose="02030600000101010101" pitchFamily="18" charset="-127"/>
              </a:rPr>
              <a:t>() </a:t>
            </a:r>
            <a:r>
              <a:rPr lang="ko-KR" altLang="en-US" dirty="0">
                <a:ea typeface="(한)나비체" panose="02030600000101010101" pitchFamily="18" charset="-127"/>
              </a:rPr>
              <a:t>파라미터를 통한</a:t>
            </a:r>
            <a:endParaRPr lang="en-US" altLang="ko-KR" dirty="0">
              <a:ea typeface="(한)나비체" panose="02030600000101010101" pitchFamily="18" charset="-127"/>
            </a:endParaRPr>
          </a:p>
          <a:p>
            <a:r>
              <a:rPr lang="en-US" altLang="ko-KR" dirty="0">
                <a:ea typeface="(한)나비체" panose="02030600000101010101" pitchFamily="18" charset="-127"/>
              </a:rPr>
              <a:t> Turn By Turn </a:t>
            </a:r>
            <a:r>
              <a:rPr lang="ko-KR" altLang="en-US" dirty="0">
                <a:ea typeface="(한)나비체" panose="02030600000101010101" pitchFamily="18" charset="-127"/>
              </a:rPr>
              <a:t>정보 제공</a:t>
            </a:r>
            <a:endParaRPr lang="en-US" altLang="ko-KR" dirty="0">
              <a:ea typeface="(한)나비체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0AC98-8F46-46D1-B30D-5A2717F12BD8}"/>
              </a:ext>
            </a:extLst>
          </p:cNvPr>
          <p:cNvSpPr txBox="1"/>
          <p:nvPr/>
        </p:nvSpPr>
        <p:spPr>
          <a:xfrm>
            <a:off x="8343993" y="1736433"/>
            <a:ext cx="271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"properties":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	"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turnType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": 12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72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890E28-CAF4-4824-B407-96AEF2601716}"/>
              </a:ext>
            </a:extLst>
          </p:cNvPr>
          <p:cNvSpPr txBox="1"/>
          <p:nvPr/>
        </p:nvSpPr>
        <p:spPr>
          <a:xfrm>
            <a:off x="923636" y="982176"/>
            <a:ext cx="99937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1400" dirty="0"/>
              <a:t>저희는 지도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를 이용하여 최단경로 및 </a:t>
            </a:r>
            <a:r>
              <a:rPr lang="en-US" altLang="ko-KR" sz="1400" dirty="0"/>
              <a:t>turn by turn </a:t>
            </a:r>
            <a:r>
              <a:rPr lang="ko-KR" altLang="en-US" sz="1400" dirty="0"/>
              <a:t>정보를 받아오려고 하였습니다</a:t>
            </a:r>
            <a:r>
              <a:rPr lang="en-US" altLang="ko-KR" sz="1400" dirty="0"/>
              <a:t>. Turn by turn </a:t>
            </a:r>
            <a:r>
              <a:rPr lang="ko-KR" altLang="en-US" sz="1400" dirty="0"/>
              <a:t>정보는 </a:t>
            </a:r>
            <a:r>
              <a:rPr lang="en-US" altLang="ko-KR" sz="1400" dirty="0"/>
              <a:t>TBT</a:t>
            </a:r>
            <a:r>
              <a:rPr lang="ko-KR" altLang="en-US" sz="1400" dirty="0"/>
              <a:t>라고도 불리며 선택한 경로에 대한 지침이 음성 또는 시각적 지침의 형태로 사용자에게 지속적으로 표시되는 일부 </a:t>
            </a:r>
            <a:r>
              <a:rPr lang="en-US" altLang="ko-KR" sz="1400" dirty="0"/>
              <a:t>GPS </a:t>
            </a:r>
            <a:r>
              <a:rPr lang="ko-KR" altLang="en-US" sz="1400" dirty="0"/>
              <a:t>내비게이션 장치의 기능입니다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저희는 이 </a:t>
            </a:r>
            <a:r>
              <a:rPr lang="en-US" altLang="ko-KR" sz="1400" dirty="0"/>
              <a:t>TBT</a:t>
            </a:r>
            <a:r>
              <a:rPr lang="ko-KR" altLang="en-US" sz="1400" dirty="0"/>
              <a:t> 정보를 </a:t>
            </a:r>
            <a:r>
              <a:rPr lang="ko-KR" altLang="en-US" sz="1400" dirty="0" err="1"/>
              <a:t>시각화하여</a:t>
            </a:r>
            <a:r>
              <a:rPr lang="ko-KR" altLang="en-US" sz="1400" dirty="0"/>
              <a:t> </a:t>
            </a:r>
            <a:r>
              <a:rPr lang="en-US" altLang="ko-KR" sz="1400" dirty="0"/>
              <a:t>HUD</a:t>
            </a:r>
            <a:r>
              <a:rPr lang="ko-KR" altLang="en-US" sz="1400" dirty="0"/>
              <a:t>를 통해 사용자에게 실시간으로 우회전</a:t>
            </a:r>
            <a:r>
              <a:rPr lang="en-US" altLang="ko-KR" sz="1400" dirty="0"/>
              <a:t>,</a:t>
            </a:r>
            <a:r>
              <a:rPr lang="ko-KR" altLang="en-US" sz="1400" dirty="0"/>
              <a:t> 좌회전 등 이동경로의 방향을 제시할 계획이었습니다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지도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를 제공하는 기업은 크게</a:t>
            </a:r>
            <a:r>
              <a:rPr lang="en-US" altLang="ko-KR" sz="1400" dirty="0"/>
              <a:t> </a:t>
            </a:r>
            <a:r>
              <a:rPr lang="ko-KR" altLang="en-US" sz="1400" dirty="0"/>
              <a:t>네이버</a:t>
            </a:r>
            <a:r>
              <a:rPr lang="en-US" altLang="ko-KR" sz="1400" dirty="0"/>
              <a:t>/</a:t>
            </a:r>
            <a:r>
              <a:rPr lang="ko-KR" altLang="en-US" sz="1400" dirty="0"/>
              <a:t>구글</a:t>
            </a:r>
            <a:r>
              <a:rPr lang="en-US" altLang="ko-KR" sz="1400" dirty="0"/>
              <a:t>/ </a:t>
            </a:r>
            <a:r>
              <a:rPr lang="ko-KR" altLang="en-US" sz="1400" dirty="0"/>
              <a:t>카카오</a:t>
            </a:r>
            <a:r>
              <a:rPr lang="en-US" altLang="ko-KR" sz="1400" dirty="0"/>
              <a:t>/ SK </a:t>
            </a:r>
            <a:r>
              <a:rPr lang="ko-KR" altLang="en-US" sz="1400" dirty="0" err="1"/>
              <a:t>플래닛</a:t>
            </a:r>
            <a:r>
              <a:rPr lang="en-US" altLang="ko-KR" sz="1400" dirty="0"/>
              <a:t>(T)</a:t>
            </a:r>
            <a:r>
              <a:rPr lang="ko-KR" altLang="en-US" sz="1400" dirty="0"/>
              <a:t>로 나뉩니다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네이버 지도는 간단한 약도 삽입부터 주변 맛집 검색까지 다양한 서비스를 구현하는 것이 가능하지만 공개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위치 기반 서비스에 한하였기 때문에 방향 정보는 받아오는 것이 불가능하였습니다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국내 방침상 구글은 해외기업이라 우리나라 좌표를 서버에 저장하는 것이 불법이라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길찾기</a:t>
            </a:r>
            <a:r>
              <a:rPr lang="ko-KR" altLang="en-US" sz="1400" dirty="0"/>
              <a:t> 기능을 포함시키지 않았기 때문에 제외시켰습니다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카카오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하루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만건의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</a:t>
            </a:r>
            <a:r>
              <a:rPr lang="ko-KR" altLang="en-US" sz="1400" dirty="0"/>
              <a:t>요청이 무료로 가능하였고 다른 공개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보다 제약이 덜하고 비교적 많은 기능이 포함되어 있었지만 </a:t>
            </a:r>
            <a:r>
              <a:rPr lang="en-US" altLang="ko-KR" sz="1400" dirty="0"/>
              <a:t>http</a:t>
            </a:r>
            <a:r>
              <a:rPr lang="ko-KR" altLang="en-US" sz="1400" dirty="0"/>
              <a:t> 프로토콜을 이용한 </a:t>
            </a:r>
            <a:r>
              <a:rPr lang="en-US" altLang="ko-KR" sz="1400" dirty="0"/>
              <a:t>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기능을 통해 </a:t>
            </a:r>
            <a:r>
              <a:rPr lang="en-US" altLang="ko-KR" sz="1400" dirty="0"/>
              <a:t>TBT </a:t>
            </a:r>
            <a:r>
              <a:rPr lang="ko-KR" altLang="en-US" sz="1400" dirty="0"/>
              <a:t>정보를 제공하면서 따로 코드를 통한 회전 정보를 받아올 수는 없었습니다</a:t>
            </a:r>
            <a:r>
              <a:rPr lang="en-US" altLang="ko-KR" sz="1400" dirty="0"/>
              <a:t>. (REST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무상태성을 가지기 때문에 작업을 위한 상태정보를 따로 저장하지 않습니다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//      </a:t>
            </a:r>
            <a:r>
              <a:rPr lang="en-US" altLang="ko-KR" sz="1400" dirty="0">
                <a:hlinkClick r:id="rId2"/>
              </a:rPr>
              <a:t>https://meetup.toast.com/posts/92</a:t>
            </a:r>
            <a:r>
              <a:rPr lang="en-US" altLang="ko-KR" sz="1400" dirty="0"/>
              <a:t>  ---rest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관련 상세설명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마지막으로 </a:t>
            </a:r>
            <a:r>
              <a:rPr lang="en-US" altLang="ko-KR" sz="1400" dirty="0"/>
              <a:t>T map</a:t>
            </a:r>
            <a:r>
              <a:rPr lang="ko-KR" altLang="en-US" sz="1400" dirty="0"/>
              <a:t>은 무료 체험판에 의하면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통한 하루 </a:t>
            </a:r>
            <a:r>
              <a:rPr lang="en-US" altLang="ko-KR" sz="1400" dirty="0"/>
              <a:t>1000</a:t>
            </a:r>
            <a:r>
              <a:rPr lang="ko-KR" altLang="en-US" sz="1400" dirty="0"/>
              <a:t>건의 경로 안내가 가능 하였으며 </a:t>
            </a:r>
            <a:r>
              <a:rPr lang="en-US" altLang="ko-KR" sz="1400" dirty="0"/>
              <a:t>TBT </a:t>
            </a:r>
            <a:r>
              <a:rPr lang="ko-KR" altLang="en-US" sz="1400" dirty="0"/>
              <a:t>정보를 </a:t>
            </a:r>
            <a:r>
              <a:rPr lang="en-US" altLang="ko-KR" sz="1400" dirty="0" err="1"/>
              <a:t>TurnType</a:t>
            </a:r>
            <a:r>
              <a:rPr lang="en-US" altLang="ko-KR" sz="1400" dirty="0"/>
              <a:t>() </a:t>
            </a:r>
            <a:r>
              <a:rPr lang="ko-KR" altLang="en-US" sz="1400" dirty="0"/>
              <a:t>파라미터를 통해 얻을 수 있었습니다</a:t>
            </a:r>
            <a:r>
              <a:rPr lang="en-US" altLang="ko-KR" sz="1400" dirty="0"/>
              <a:t>. JSON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/>
              <a:t>구문으로 </a:t>
            </a:r>
            <a:r>
              <a:rPr lang="ko-KR" altLang="en-US" sz="1400" dirty="0" err="1"/>
              <a:t>나누어졌는데</a:t>
            </a:r>
            <a:r>
              <a:rPr lang="en-US" altLang="ko-KR" sz="1400" dirty="0"/>
              <a:t>, </a:t>
            </a:r>
            <a:r>
              <a:rPr lang="ko-KR" altLang="en-US" sz="1400" dirty="0"/>
              <a:t>저희는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를 이용하여 코딩할 계획입니다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</a:t>
            </a:r>
            <a:r>
              <a:rPr lang="ko-KR" altLang="en-US" sz="1400" dirty="0" err="1"/>
              <a:t>네비게이팅</a:t>
            </a:r>
            <a:r>
              <a:rPr lang="en-US" altLang="ko-KR" sz="1400" dirty="0"/>
              <a:t>(</a:t>
            </a:r>
            <a:r>
              <a:rPr lang="ko-KR" altLang="en-US" sz="1400" dirty="0"/>
              <a:t>길안내</a:t>
            </a:r>
            <a:r>
              <a:rPr lang="en-US" altLang="ko-KR" sz="1400" dirty="0"/>
              <a:t>)</a:t>
            </a:r>
            <a:r>
              <a:rPr lang="ko-KR" altLang="en-US" sz="1400" dirty="0"/>
              <a:t> 기능은 무료 </a:t>
            </a:r>
            <a:r>
              <a:rPr lang="ko-KR" altLang="en-US" sz="1400" dirty="0" err="1"/>
              <a:t>체험판</a:t>
            </a:r>
            <a:r>
              <a:rPr lang="ko-KR" altLang="en-US" sz="1400" dirty="0"/>
              <a:t> 기준으로 하루 한 건만 조회가 가능하여 이 부분에 대해 조금 더 상의가 이루어 져야 할 것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284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(한)나비체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성진 허</dc:creator>
  <cp:lastModifiedBy>Administrator</cp:lastModifiedBy>
  <cp:revision>20</cp:revision>
  <dcterms:created xsi:type="dcterms:W3CDTF">2019-03-09T17:31:23Z</dcterms:created>
  <dcterms:modified xsi:type="dcterms:W3CDTF">2019-03-30T08:34:10Z</dcterms:modified>
</cp:coreProperties>
</file>