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890983-BFC0-4B89-8AC5-921A0C916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F7EEB54-26EB-4BA8-B93C-81A25436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0B28A1D-62F6-43B7-87AA-05920E80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E9309F-0147-44E0-9EA1-0A1FE1A1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7BF43F-48EE-493D-AB15-45A09CE7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2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CB3DA1-4FD4-43E7-9C48-25E84AC6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64220FE-5B7C-40F7-80AA-853547719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7CAF59-760B-4208-89CC-39B4E037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1A1F848-1CCC-4DF2-9053-63DD45F0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008A51-6CE4-4C3E-97F7-B37C2629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9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C777D95-9235-44DD-8F97-FF20682DA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8E613DF-1FD8-4204-BD8E-4AF712969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CD065F-CD19-4781-AC67-9C108130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BBD2068-D764-48BC-9D51-6154C880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194CBF-AE37-4397-A1CD-332B2D64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2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9C4D13-4AAD-4F92-9EEF-4D030C2A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9C40DD-35C8-4962-9F0B-CE083F9D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FB14547-18EF-4A52-944D-F066FB57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2901E91-C70F-4F5A-BB44-24DDCE6D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71BD60-9CB3-41E6-B6B7-A3912C04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7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C79EE5-7DFF-4674-BAF9-F562C14D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35B8E13-D522-4C66-893B-88E4E2229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6709E8-D9C8-44D3-9E78-CDFD4D88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8CE8CF1-5A75-4708-8009-57DBAFD2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C5E26A-860A-473F-959F-C925BCE5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64B67E-9873-49C4-BE7F-3A06549A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DC2E49-03A1-49B7-A20C-79E1F3B67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E22DD7C-12FD-4600-96BB-6E8C9EA06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3436077-197B-4F03-927A-7CFCFFE0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BA2E939-7C95-4E66-940D-C8667DCC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62376B2-707B-4824-BD6A-50052284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DF6C67-3B58-4ECF-885F-5BE1EA4B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75D51F8-E9CA-45C2-B83A-4AE700EC4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0A2A256-137E-4C70-A04B-E33451CE5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AE01D55-8DB4-4CC9-BCB0-790D6ABEA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194C7A0-7545-4263-B65B-1029F6ED9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412D617-9674-4C16-ADC3-D6B64C8C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68BD274-D136-4069-B41C-65A74E9A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E8555B2-B3C3-4379-9012-8A57856F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2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63BEE-25E6-4728-B08D-A4BB255B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65B923B-53F6-49E7-BE3F-F18E5123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CC13A7C-E0BE-4D7A-8291-B3907454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AF4A209-3A6F-4D38-82B8-204B5E38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9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1AF6FB2-4523-4B55-ACEF-71EEFB8F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FF10D8C-F2A9-4A67-923A-02432DE2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A396C9-4169-412A-9A17-B4580F4E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61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1DEE97-9106-4387-BB89-7547D388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4C38D8-3F29-4E63-9717-5AAE844D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345B717-23B6-4B48-9FB3-63711E87A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EBEDC58-4D66-46AA-B364-2631115B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C9F017C-E835-4230-ABB5-D7665F53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7C3DE02-C8D1-4D5C-9EC1-F3DB2ACD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7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F0B619-815A-4B23-8449-6828CA87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E0D32A0-6B82-4E7F-9CAA-C5BC81985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FE7D1B5-BB9C-4299-807B-92F8A9760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0AEC33E-4BF5-4080-A9D5-CA562963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97E-F6D3-4E3E-94ED-79750769906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279EA8F-A3C1-4DD7-ACBC-2D4AF219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44552F-F79F-4F53-B60D-91FECB93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2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8007B9C-C91B-4F99-95D4-41012513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4D84F40-D52C-47AE-B429-D840DBB6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738BAD8-D8C3-4B4C-A0B4-4A999F873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B97E-F6D3-4E3E-94ED-797507699067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68748E-F89E-4902-A4C3-BAAB81BDC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53CF013-9E44-4021-ACC0-9EDF262AC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9D79B-2DC2-4223-BD83-15FCA821E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7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etup.toast.com/posts/9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parts.co.kr/product/detail.html?product_no=68000&amp;cate_no=3106&amp;display_group=1&amp;cafe_mkt=naver_ks&amp;mkt_in=Y&amp;ghost_mall_id=naver&amp;ref=naver_open&amp;NaPm=ct%3Djtz4e194%7Cci%3Dff851bbfbf706608151359d5260fa525ee61f0ce%7Ctr%3Dslsl%7Csn%3D115848%7Chk%3D1fe3b00e75e948fd4a4ccb8ea90a7b57f02adae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it100.co.kr/product/detail.html?product_no=423362&amp;cate_no=131&amp;display_group=1&amp;cafe_mkt=naver_ks&amp;mkt_in=Y&amp;ghost_mall_id=naver&amp;ref=naver_open&amp;NaPm=ct%3Djtz3pvnk%7Cci%3D2278c6d82e99266000e47ed4f437964b877062ee%7Ctr%3Dslsl%7Csn%3D401506%7Chk%3D1aa74c4e9845b49dcf83790508e8668fa735e99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mechasolution_com/products/2993477290?NaPm=ct%3Djtz3jk14%7Cci%3D606e6091a247ecfaad120e888d96350f73a3a2f8%7Ctr%3Dslsl%7Csn%3D650840%7Cic%3D%7Chk%3D6fad6903a60d8f981d692018140f0986acda493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DBACCE5-696F-4AA5-9DDB-23A9B44FA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1" t="-3531" r="-2349" b="3531"/>
          <a:stretch/>
        </p:blipFill>
        <p:spPr>
          <a:xfrm>
            <a:off x="2701639" y="3316921"/>
            <a:ext cx="2536168" cy="25054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3E559397-00C5-484F-94A9-FB7E001DB3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2" t="-4950" r="68738" b="4950"/>
          <a:stretch/>
        </p:blipFill>
        <p:spPr>
          <a:xfrm>
            <a:off x="255577" y="594336"/>
            <a:ext cx="2357497" cy="245139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78C93208-4926-4127-B46E-9ACEFDEA2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0" t="-3960" r="35680" b="3960"/>
          <a:stretch/>
        </p:blipFill>
        <p:spPr>
          <a:xfrm>
            <a:off x="5396329" y="653472"/>
            <a:ext cx="2217387" cy="242350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AB19114B-8FF9-4E5D-871C-D8BE6E627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93" y="3316921"/>
            <a:ext cx="2217387" cy="2217387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52DA867-F8BB-445A-AC8C-9282DB76E351}"/>
              </a:ext>
            </a:extLst>
          </p:cNvPr>
          <p:cNvGrpSpPr/>
          <p:nvPr/>
        </p:nvGrpSpPr>
        <p:grpSpPr>
          <a:xfrm>
            <a:off x="7833610" y="594336"/>
            <a:ext cx="4188323" cy="5445169"/>
            <a:chOff x="7833610" y="1046918"/>
            <a:chExt cx="4188323" cy="5445169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F5506B36-036E-4081-AB32-92659EDAF600}"/>
                </a:ext>
              </a:extLst>
            </p:cNvPr>
            <p:cNvSpPr/>
            <p:nvPr/>
          </p:nvSpPr>
          <p:spPr>
            <a:xfrm>
              <a:off x="7833610" y="3264305"/>
              <a:ext cx="3238152" cy="3227782"/>
            </a:xfrm>
            <a:prstGeom prst="ellipse">
              <a:avLst/>
            </a:prstGeom>
            <a:noFill/>
            <a:ln w="762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설명선: 굽은 이중선(테두리 없음) 31">
              <a:extLst>
                <a:ext uri="{FF2B5EF4-FFF2-40B4-BE49-F238E27FC236}">
                  <a16:creationId xmlns:a16="http://schemas.microsoft.com/office/drawing/2014/main" xmlns="" id="{84563600-46D4-4C9B-AAB9-E87577841D2C}"/>
                </a:ext>
              </a:extLst>
            </p:cNvPr>
            <p:cNvSpPr/>
            <p:nvPr/>
          </p:nvSpPr>
          <p:spPr>
            <a:xfrm>
              <a:off x="8783781" y="1046918"/>
              <a:ext cx="3238152" cy="2217387"/>
            </a:xfrm>
            <a:prstGeom prst="callout3">
              <a:avLst>
                <a:gd name="adj1" fmla="val 18750"/>
                <a:gd name="adj2" fmla="val 29603"/>
                <a:gd name="adj3" fmla="val 18750"/>
                <a:gd name="adj4" fmla="val -16667"/>
                <a:gd name="adj5" fmla="val 100000"/>
                <a:gd name="adj6" fmla="val -16667"/>
                <a:gd name="adj7" fmla="val 112963"/>
                <a:gd name="adj8" fmla="val -8333"/>
              </a:avLst>
            </a:prstGeom>
            <a:noFill/>
            <a:ln w="571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9D6D272-E725-4611-AC84-A991CD04A71D}"/>
              </a:ext>
            </a:extLst>
          </p:cNvPr>
          <p:cNvSpPr txBox="1"/>
          <p:nvPr/>
        </p:nvSpPr>
        <p:spPr>
          <a:xfrm>
            <a:off x="8343993" y="1128075"/>
            <a:ext cx="3167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(한)나비체" panose="02030600000101010101" pitchFamily="18" charset="-127"/>
              </a:rPr>
              <a:t>-</a:t>
            </a:r>
            <a:r>
              <a:rPr lang="en-US" altLang="ko-KR" dirty="0" err="1">
                <a:ea typeface="(한)나비체" panose="02030600000101010101" pitchFamily="18" charset="-127"/>
              </a:rPr>
              <a:t>TurnType</a:t>
            </a:r>
            <a:r>
              <a:rPr lang="en-US" altLang="ko-KR" dirty="0">
                <a:ea typeface="(한)나비체" panose="02030600000101010101" pitchFamily="18" charset="-127"/>
              </a:rPr>
              <a:t>() </a:t>
            </a:r>
            <a:r>
              <a:rPr lang="ko-KR" altLang="en-US" dirty="0">
                <a:ea typeface="(한)나비체" panose="02030600000101010101" pitchFamily="18" charset="-127"/>
              </a:rPr>
              <a:t>파라미터를 통한</a:t>
            </a:r>
            <a:endParaRPr lang="en-US" altLang="ko-KR" dirty="0">
              <a:ea typeface="(한)나비체" panose="02030600000101010101" pitchFamily="18" charset="-127"/>
            </a:endParaRPr>
          </a:p>
          <a:p>
            <a:r>
              <a:rPr lang="en-US" altLang="ko-KR" dirty="0">
                <a:ea typeface="(한)나비체" panose="02030600000101010101" pitchFamily="18" charset="-127"/>
              </a:rPr>
              <a:t> Turn By Turn </a:t>
            </a:r>
            <a:r>
              <a:rPr lang="ko-KR" altLang="en-US" dirty="0">
                <a:ea typeface="(한)나비체" panose="02030600000101010101" pitchFamily="18" charset="-127"/>
              </a:rPr>
              <a:t>정보 제공</a:t>
            </a:r>
            <a:endParaRPr lang="en-US" altLang="ko-KR" dirty="0">
              <a:ea typeface="(한)나비체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BE0AC98-8F46-46D1-B30D-5A2717F12BD8}"/>
              </a:ext>
            </a:extLst>
          </p:cNvPr>
          <p:cNvSpPr txBox="1"/>
          <p:nvPr/>
        </p:nvSpPr>
        <p:spPr>
          <a:xfrm>
            <a:off x="8343993" y="1736433"/>
            <a:ext cx="2715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"properties": {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	"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turnType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": 12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   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72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890E28-CAF4-4824-B407-96AEF2601716}"/>
              </a:ext>
            </a:extLst>
          </p:cNvPr>
          <p:cNvSpPr txBox="1"/>
          <p:nvPr/>
        </p:nvSpPr>
        <p:spPr>
          <a:xfrm>
            <a:off x="923636" y="982176"/>
            <a:ext cx="99937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sz="1400" dirty="0"/>
              <a:t>저희는 지도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를 이용하여 최단경로 및 </a:t>
            </a:r>
            <a:r>
              <a:rPr lang="en-US" altLang="ko-KR" sz="1400" dirty="0"/>
              <a:t>turn by turn </a:t>
            </a:r>
            <a:r>
              <a:rPr lang="ko-KR" altLang="en-US" sz="1400" dirty="0"/>
              <a:t>정보를 받아오려고 하였습니다</a:t>
            </a:r>
            <a:r>
              <a:rPr lang="en-US" altLang="ko-KR" sz="1400" dirty="0"/>
              <a:t>. Turn by turn </a:t>
            </a:r>
            <a:r>
              <a:rPr lang="ko-KR" altLang="en-US" sz="1400" dirty="0"/>
              <a:t>정보는 </a:t>
            </a:r>
            <a:r>
              <a:rPr lang="en-US" altLang="ko-KR" sz="1400" dirty="0"/>
              <a:t>TBT</a:t>
            </a:r>
            <a:r>
              <a:rPr lang="ko-KR" altLang="en-US" sz="1400" dirty="0"/>
              <a:t>라고도 불리며 선택한 경로에 대한 지침이 음성 또는 시각적 지침의 형태로 사용자에게 지속적으로 표시되는 일부 </a:t>
            </a:r>
            <a:r>
              <a:rPr lang="en-US" altLang="ko-KR" sz="1400" dirty="0"/>
              <a:t>GPS </a:t>
            </a:r>
            <a:r>
              <a:rPr lang="ko-KR" altLang="en-US" sz="1400" dirty="0"/>
              <a:t>내비게이션 장치의 기능입니다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저희는 이 </a:t>
            </a:r>
            <a:r>
              <a:rPr lang="en-US" altLang="ko-KR" sz="1400" dirty="0"/>
              <a:t>TBT</a:t>
            </a:r>
            <a:r>
              <a:rPr lang="ko-KR" altLang="en-US" sz="1400" dirty="0"/>
              <a:t> 정보를 </a:t>
            </a:r>
            <a:r>
              <a:rPr lang="ko-KR" altLang="en-US" sz="1400" dirty="0" err="1"/>
              <a:t>시각화하여</a:t>
            </a:r>
            <a:r>
              <a:rPr lang="ko-KR" altLang="en-US" sz="1400" dirty="0"/>
              <a:t> </a:t>
            </a:r>
            <a:r>
              <a:rPr lang="en-US" altLang="ko-KR" sz="1400" dirty="0"/>
              <a:t>HUD</a:t>
            </a:r>
            <a:r>
              <a:rPr lang="ko-KR" altLang="en-US" sz="1400" dirty="0"/>
              <a:t>를 통해 사용자에게 실시간으로 우회전</a:t>
            </a:r>
            <a:r>
              <a:rPr lang="en-US" altLang="ko-KR" sz="1400" dirty="0"/>
              <a:t>,</a:t>
            </a:r>
            <a:r>
              <a:rPr lang="ko-KR" altLang="en-US" sz="1400" dirty="0"/>
              <a:t> 좌회전 등 이동경로의 방향을 제시할 계획이었습니다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  지도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를 제공하는 기업은 크게</a:t>
            </a:r>
            <a:r>
              <a:rPr lang="en-US" altLang="ko-KR" sz="1400" dirty="0"/>
              <a:t> </a:t>
            </a:r>
            <a:r>
              <a:rPr lang="ko-KR" altLang="en-US" sz="1400" dirty="0"/>
              <a:t>네이버</a:t>
            </a:r>
            <a:r>
              <a:rPr lang="en-US" altLang="ko-KR" sz="1400" dirty="0"/>
              <a:t>/</a:t>
            </a:r>
            <a:r>
              <a:rPr lang="ko-KR" altLang="en-US" sz="1400" dirty="0"/>
              <a:t>구글</a:t>
            </a:r>
            <a:r>
              <a:rPr lang="en-US" altLang="ko-KR" sz="1400" dirty="0"/>
              <a:t>/ </a:t>
            </a:r>
            <a:r>
              <a:rPr lang="ko-KR" altLang="en-US" sz="1400" dirty="0"/>
              <a:t>카카오</a:t>
            </a:r>
            <a:r>
              <a:rPr lang="en-US" altLang="ko-KR" sz="1400" dirty="0"/>
              <a:t>/ SK </a:t>
            </a:r>
            <a:r>
              <a:rPr lang="ko-KR" altLang="en-US" sz="1400" dirty="0" err="1"/>
              <a:t>플래닛</a:t>
            </a:r>
            <a:r>
              <a:rPr lang="en-US" altLang="ko-KR" sz="1400" dirty="0"/>
              <a:t>(T)</a:t>
            </a:r>
            <a:r>
              <a:rPr lang="ko-KR" altLang="en-US" sz="1400" dirty="0"/>
              <a:t>로 나뉩니다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  네이버 지도는 간단한 약도 삽입부터 주변 맛집 검색까지 다양한 서비스를 구현하는 것이 가능하지만 공개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는 위치 기반 서비스에 한하였기 때문에 방향 정보는 받아오는 것이 불가능하였습니다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  국내 방침상 구글은 해외기업이라 우리나라 좌표를 서버에 저장하는 것이 불법이라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길찾기</a:t>
            </a:r>
            <a:r>
              <a:rPr lang="ko-KR" altLang="en-US" sz="1400" dirty="0"/>
              <a:t> 기능을 포함시키지 않았기 때문에 제외시켰습니다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카카오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는 하루 </a:t>
            </a:r>
            <a:r>
              <a:rPr lang="en-US" altLang="ko-KR" sz="1400" dirty="0"/>
              <a:t>30</a:t>
            </a:r>
            <a:r>
              <a:rPr lang="ko-KR" altLang="en-US" sz="1400" dirty="0" err="1"/>
              <a:t>만건의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 </a:t>
            </a:r>
            <a:r>
              <a:rPr lang="ko-KR" altLang="en-US" sz="1400" dirty="0"/>
              <a:t>요청이 무료로 가능하였고 다른 공개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보다 제약이 덜하고 비교적 많은 기능이 포함되어 있었지만 </a:t>
            </a:r>
            <a:r>
              <a:rPr lang="en-US" altLang="ko-KR" sz="1400" dirty="0"/>
              <a:t>http</a:t>
            </a:r>
            <a:r>
              <a:rPr lang="ko-KR" altLang="en-US" sz="1400" dirty="0"/>
              <a:t> 프로토콜을 이용한 </a:t>
            </a:r>
            <a:r>
              <a:rPr lang="en-US" altLang="ko-KR" sz="1400" dirty="0"/>
              <a:t>REST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기능을 통해 </a:t>
            </a:r>
            <a:r>
              <a:rPr lang="en-US" altLang="ko-KR" sz="1400" dirty="0"/>
              <a:t>TBT </a:t>
            </a:r>
            <a:r>
              <a:rPr lang="ko-KR" altLang="en-US" sz="1400" dirty="0"/>
              <a:t>정보를 제공하면서 따로 코드를 통한 회전 정보를 받아올 수는 없었습니다</a:t>
            </a:r>
            <a:r>
              <a:rPr lang="en-US" altLang="ko-KR" sz="1400" dirty="0"/>
              <a:t>. (REST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는 무상태성을 가지기 때문에 작업을 위한 상태정보를 따로 저장하지 않습니다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//      </a:t>
            </a:r>
            <a:r>
              <a:rPr lang="en-US" altLang="ko-KR" sz="1400" dirty="0">
                <a:hlinkClick r:id="rId2"/>
              </a:rPr>
              <a:t>https://meetup.toast.com/posts/92</a:t>
            </a:r>
            <a:r>
              <a:rPr lang="en-US" altLang="ko-KR" sz="1400" dirty="0"/>
              <a:t>  ---rest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관련 상세설명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마지막으로 </a:t>
            </a:r>
            <a:r>
              <a:rPr lang="en-US" altLang="ko-KR" sz="1400" dirty="0"/>
              <a:t>T map</a:t>
            </a:r>
            <a:r>
              <a:rPr lang="ko-KR" altLang="en-US" sz="1400" dirty="0"/>
              <a:t>은 무료 체험판에 의하면 </a:t>
            </a:r>
            <a:r>
              <a:rPr lang="en-US" altLang="ko-KR" sz="1400" dirty="0" err="1"/>
              <a:t>api</a:t>
            </a:r>
            <a:r>
              <a:rPr lang="ko-KR" altLang="en-US" sz="1400" dirty="0" err="1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통한 하루 </a:t>
            </a:r>
            <a:r>
              <a:rPr lang="en-US" altLang="ko-KR" sz="1400" dirty="0"/>
              <a:t>1000</a:t>
            </a:r>
            <a:r>
              <a:rPr lang="ko-KR" altLang="en-US" sz="1400" dirty="0"/>
              <a:t>건의 경로 안내가 가능 하였으며 </a:t>
            </a:r>
            <a:r>
              <a:rPr lang="en-US" altLang="ko-KR" sz="1400" dirty="0"/>
              <a:t>TBT </a:t>
            </a:r>
            <a:r>
              <a:rPr lang="ko-KR" altLang="en-US" sz="1400" dirty="0"/>
              <a:t>정보를 </a:t>
            </a:r>
            <a:r>
              <a:rPr lang="en-US" altLang="ko-KR" sz="1400" dirty="0" err="1"/>
              <a:t>TurnType</a:t>
            </a:r>
            <a:r>
              <a:rPr lang="en-US" altLang="ko-KR" sz="1400" dirty="0"/>
              <a:t>() </a:t>
            </a:r>
            <a:r>
              <a:rPr lang="ko-KR" altLang="en-US" sz="1400" dirty="0"/>
              <a:t>파라미터를 통해 얻을 수 있었습니다</a:t>
            </a:r>
            <a:r>
              <a:rPr lang="en-US" altLang="ko-KR" sz="1400" dirty="0"/>
              <a:t>. JSON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 </a:t>
            </a:r>
            <a:r>
              <a:rPr lang="ko-KR" altLang="en-US" sz="1400" dirty="0"/>
              <a:t>구문으로 </a:t>
            </a:r>
            <a:r>
              <a:rPr lang="ko-KR" altLang="en-US" sz="1400" dirty="0" err="1"/>
              <a:t>나누어졌는데</a:t>
            </a:r>
            <a:r>
              <a:rPr lang="en-US" altLang="ko-KR" sz="1400" dirty="0"/>
              <a:t>, </a:t>
            </a:r>
            <a:r>
              <a:rPr lang="ko-KR" altLang="en-US" sz="1400" dirty="0"/>
              <a:t>저희는 </a:t>
            </a:r>
            <a:r>
              <a:rPr lang="en-US" altLang="ko-KR" sz="1400" dirty="0" err="1"/>
              <a:t>javascript</a:t>
            </a:r>
            <a:r>
              <a:rPr lang="ko-KR" altLang="en-US" sz="1400" dirty="0"/>
              <a:t>를 이용하여 코딩할 계획입니다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다만 </a:t>
            </a:r>
            <a:r>
              <a:rPr lang="ko-KR" altLang="en-US" sz="1400" dirty="0" err="1"/>
              <a:t>네비게이팅</a:t>
            </a:r>
            <a:r>
              <a:rPr lang="en-US" altLang="ko-KR" sz="1400" dirty="0"/>
              <a:t>(</a:t>
            </a:r>
            <a:r>
              <a:rPr lang="ko-KR" altLang="en-US" sz="1400" dirty="0"/>
              <a:t>길안내</a:t>
            </a:r>
            <a:r>
              <a:rPr lang="en-US" altLang="ko-KR" sz="1400" dirty="0"/>
              <a:t>)</a:t>
            </a:r>
            <a:r>
              <a:rPr lang="ko-KR" altLang="en-US" sz="1400" dirty="0"/>
              <a:t> 기능은 무료 </a:t>
            </a:r>
            <a:r>
              <a:rPr lang="ko-KR" altLang="en-US" sz="1400" dirty="0" err="1"/>
              <a:t>체험판</a:t>
            </a:r>
            <a:r>
              <a:rPr lang="ko-KR" altLang="en-US" sz="1400" dirty="0"/>
              <a:t> 기준으로 하루 한 건만 조회가 가능하여 이 부분에 대해 조금 더 상의가 이루어 져야 할 것 같습니다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2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14" y="1637003"/>
            <a:ext cx="10058400" cy="4214095"/>
          </a:xfrm>
          <a:prstGeom prst="rect">
            <a:avLst/>
          </a:prstGeom>
        </p:spPr>
      </p:pic>
      <p:sp>
        <p:nvSpPr>
          <p:cNvPr id="5" name="직사각형 4">
            <a:hlinkClick r:id="rId3"/>
          </p:cNvPr>
          <p:cNvSpPr/>
          <p:nvPr/>
        </p:nvSpPr>
        <p:spPr>
          <a:xfrm>
            <a:off x="329184" y="365760"/>
            <a:ext cx="1572768" cy="1414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61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02" y="1205695"/>
            <a:ext cx="9202435" cy="5153745"/>
          </a:xfrm>
          <a:prstGeom prst="rect">
            <a:avLst/>
          </a:prstGeom>
        </p:spPr>
      </p:pic>
      <p:sp>
        <p:nvSpPr>
          <p:cNvPr id="5" name="직사각형 4">
            <a:hlinkClick r:id="rId3"/>
          </p:cNvPr>
          <p:cNvSpPr/>
          <p:nvPr/>
        </p:nvSpPr>
        <p:spPr>
          <a:xfrm>
            <a:off x="414528" y="243840"/>
            <a:ext cx="1506974" cy="1146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4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99" y="779894"/>
            <a:ext cx="8840434" cy="5639587"/>
          </a:xfrm>
          <a:prstGeom prst="rect">
            <a:avLst/>
          </a:prstGeom>
        </p:spPr>
      </p:pic>
      <p:sp>
        <p:nvSpPr>
          <p:cNvPr id="5" name="직사각형 4">
            <a:hlinkClick r:id="rId3"/>
          </p:cNvPr>
          <p:cNvSpPr/>
          <p:nvPr/>
        </p:nvSpPr>
        <p:spPr>
          <a:xfrm>
            <a:off x="719328" y="926592"/>
            <a:ext cx="1658112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9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276</Words>
  <Application>Microsoft Office PowerPoint</Application>
  <PresentationFormat>사용자 지정</PresentationFormat>
  <Paragraphs>17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성진 허</dc:creator>
  <cp:lastModifiedBy>AutoBVT</cp:lastModifiedBy>
  <cp:revision>21</cp:revision>
  <dcterms:created xsi:type="dcterms:W3CDTF">2019-03-09T17:31:23Z</dcterms:created>
  <dcterms:modified xsi:type="dcterms:W3CDTF">2019-04-02T02:36:45Z</dcterms:modified>
</cp:coreProperties>
</file>