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56" r:id="rId4"/>
    <p:sldId id="277" r:id="rId5"/>
    <p:sldId id="261" r:id="rId6"/>
    <p:sldId id="280" r:id="rId7"/>
    <p:sldId id="262" r:id="rId8"/>
    <p:sldId id="278" r:id="rId9"/>
    <p:sldId id="263" r:id="rId10"/>
    <p:sldId id="279" r:id="rId11"/>
    <p:sldId id="264" r:id="rId12"/>
    <p:sldId id="281" r:id="rId13"/>
    <p:sldId id="282" r:id="rId14"/>
    <p:sldId id="283" r:id="rId15"/>
    <p:sldId id="266" r:id="rId16"/>
    <p:sldId id="270" r:id="rId17"/>
    <p:sldId id="271" r:id="rId18"/>
    <p:sldId id="273" r:id="rId19"/>
    <p:sldId id="274" r:id="rId2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빙그레체" panose="02030503000000000000" pitchFamily="18" charset="-127"/>
      <p:regular r:id="rId26"/>
    </p:embeddedFont>
    <p:embeddedFont>
      <p:font typeface="배달의민족 도현" panose="020B0600000101010101" pitchFamily="50" charset="-127"/>
      <p:regular r:id="rId27"/>
    </p:embeddedFont>
  </p:embeddedFontLst>
  <p:defaultTextStyle>
    <a:defPPr>
      <a:defRPr lang="ko-KR"/>
    </a:defPPr>
    <a:lvl1pPr marL="0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FF6F61"/>
    <a:srgbClr val="FF897D"/>
    <a:srgbClr val="FFC7C1"/>
    <a:srgbClr val="7C7C7C"/>
    <a:srgbClr val="996633"/>
    <a:srgbClr val="EE896E"/>
    <a:srgbClr val="5FBAE3"/>
    <a:srgbClr val="FF9185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2" autoAdjust="0"/>
    <p:restoredTop sz="76499" autoAdjust="0"/>
  </p:normalViewPr>
  <p:slideViewPr>
    <p:cSldViewPr showGuides="1">
      <p:cViewPr>
        <p:scale>
          <a:sx n="75" d="100"/>
          <a:sy n="75" d="100"/>
        </p:scale>
        <p:origin x="-1122" y="12"/>
      </p:cViewPr>
      <p:guideLst>
        <p:guide orient="horz" pos="15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59428-19F6-46F3-ADB1-EF7F8EEF48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278B15-910F-42C2-B90D-DD40A481888E}">
      <dgm:prSet phldrT="[텍스트]" custT="1"/>
      <dgm:spPr>
        <a:solidFill>
          <a:srgbClr val="FF6F6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라즈베리파이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4BBBA67E-CF5E-4B80-A98E-87CE4949FEAB}" type="parTrans" cxnId="{F937D7E9-BA6B-4C27-B206-761274666FC7}">
      <dgm:prSet/>
      <dgm:spPr/>
      <dgm:t>
        <a:bodyPr/>
        <a:lstStyle/>
        <a:p>
          <a:pPr latinLnBrk="1"/>
          <a:endParaRPr lang="ko-KR" altLang="en-US"/>
        </a:p>
      </dgm:t>
    </dgm:pt>
    <dgm:pt modelId="{FAB7A141-8A26-4176-B489-6FADC561DA55}" type="sibTrans" cxnId="{F937D7E9-BA6B-4C27-B206-761274666FC7}">
      <dgm:prSet/>
      <dgm:spPr/>
      <dgm:t>
        <a:bodyPr/>
        <a:lstStyle/>
        <a:p>
          <a:pPr latinLnBrk="1"/>
          <a:endParaRPr lang="ko-KR" altLang="en-US"/>
        </a:p>
      </dgm:t>
    </dgm:pt>
    <dgm:pt modelId="{A6765A7C-508A-40E1-9329-A2CDFBF79C64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네오픽셀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F4FF4AD1-AFE6-41D7-9DD2-089AEE9DC6A0}" type="parTrans" cxnId="{496C905B-EE98-4B71-BE0F-5CD5D00ECE75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90E9AE7-B5DD-4B7F-93CF-3D1C16501E14}" type="sibTrans" cxnId="{496C905B-EE98-4B71-BE0F-5CD5D00ECE75}">
      <dgm:prSet/>
      <dgm:spPr/>
      <dgm:t>
        <a:bodyPr/>
        <a:lstStyle/>
        <a:p>
          <a:pPr latinLnBrk="1"/>
          <a:endParaRPr lang="ko-KR" altLang="en-US"/>
        </a:p>
      </dgm:t>
    </dgm:pt>
    <dgm:pt modelId="{5EA9F255-C224-4250-AF90-2EE82E24B4B1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스텝모터</a:t>
          </a:r>
          <a:r>
            <a: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,</a:t>
          </a:r>
        </a:p>
        <a:p>
          <a:pPr latinLnBrk="1"/>
          <a:r>
            <a:rPr lang="ko-KR" altLang="en-US" sz="14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디씨모터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DFE2C98-3743-4F3A-B0CA-6F8C9F0052B3}" type="parTrans" cxnId="{439F5BCC-3822-4F0C-AD29-18AF4A4F2DF4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7BBF26-7084-44BD-8F41-2935C04CBD27}" type="sibTrans" cxnId="{439F5BCC-3822-4F0C-AD29-18AF4A4F2DF4}">
      <dgm:prSet/>
      <dgm:spPr/>
      <dgm:t>
        <a:bodyPr/>
        <a:lstStyle/>
        <a:p>
          <a:pPr latinLnBrk="1"/>
          <a:endParaRPr lang="ko-KR" altLang="en-US"/>
        </a:p>
      </dgm:t>
    </dgm:pt>
    <dgm:pt modelId="{E99D0F4D-8B25-4FB9-9FE5-AB3F0D023B91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바닥신호등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341DF1B-314C-4F66-8A41-1B12DDE819B7}" type="parTrans" cxnId="{C125D427-9193-495C-836E-B4CEC5AA98B4}">
      <dgm:prSet/>
      <dgm:spPr>
        <a:ln>
          <a:solidFill>
            <a:srgbClr val="FF818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3327924-114A-4298-81C7-8AB8A2CBD98C}" type="sibTrans" cxnId="{C125D427-9193-495C-836E-B4CEC5AA98B4}">
      <dgm:prSet/>
      <dgm:spPr/>
      <dgm:t>
        <a:bodyPr/>
        <a:lstStyle/>
        <a:p>
          <a:pPr latinLnBrk="1"/>
          <a:endParaRPr lang="ko-KR" altLang="en-US"/>
        </a:p>
      </dgm:t>
    </dgm:pt>
    <dgm:pt modelId="{CC05110D-9681-4DC6-B68E-B951628482A8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LED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D4E9E279-F712-4CEC-9D5E-2F1E327C6028}" type="parTrans" cxnId="{0D8A4657-C5ED-475C-8D38-FF4324708D87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88F4AE6-59A3-472E-A86F-CE833200F4C2}" type="sibTrans" cxnId="{0D8A4657-C5ED-475C-8D38-FF4324708D87}">
      <dgm:prSet/>
      <dgm:spPr/>
      <dgm:t>
        <a:bodyPr/>
        <a:lstStyle/>
        <a:p>
          <a:pPr latinLnBrk="1"/>
          <a:endParaRPr lang="ko-KR" altLang="en-US"/>
        </a:p>
      </dgm:t>
    </dgm:pt>
    <dgm:pt modelId="{18492CDE-37B6-4BA0-934B-98CD52A42AEB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차량 신호등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A2DD5ECA-F78B-4E19-8A79-A66F79030BB1}" type="parTrans" cxnId="{04786573-0030-49B4-A062-AB9DF95044B3}">
      <dgm:prSet/>
      <dgm:spPr>
        <a:ln>
          <a:solidFill>
            <a:srgbClr val="FF818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F21F396-D649-4278-8D7E-0DB93B60B4CA}" type="sibTrans" cxnId="{04786573-0030-49B4-A062-AB9DF95044B3}">
      <dgm:prSet/>
      <dgm:spPr/>
      <dgm:t>
        <a:bodyPr/>
        <a:lstStyle/>
        <a:p>
          <a:pPr latinLnBrk="1"/>
          <a:endParaRPr lang="ko-KR" altLang="en-US"/>
        </a:p>
      </dgm:t>
    </dgm:pt>
    <dgm:pt modelId="{A9578A6A-D616-44CC-B052-1C829F03DB57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가로등 우산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B9CF76E5-14E1-47B5-8099-4B8AF90F6445}" type="parTrans" cxnId="{FFDB4A56-8B88-4F80-8BBF-FF2F2B5DC0E5}">
      <dgm:prSet/>
      <dgm:spPr>
        <a:ln>
          <a:solidFill>
            <a:srgbClr val="FF89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E7F877E-2249-435F-B8BB-63BA1175FBE7}" type="sibTrans" cxnId="{FFDB4A56-8B88-4F80-8BBF-FF2F2B5DC0E5}">
      <dgm:prSet/>
      <dgm:spPr/>
      <dgm:t>
        <a:bodyPr/>
        <a:lstStyle/>
        <a:p>
          <a:pPr latinLnBrk="1"/>
          <a:endParaRPr lang="ko-KR" altLang="en-US"/>
        </a:p>
      </dgm:t>
    </dgm:pt>
    <dgm:pt modelId="{F4CC8AE0-BB8A-4ABA-9525-2FCB35DBB57D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충전 전지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58596698-0EF6-4929-B4BF-7187590870EF}" type="parTrans" cxnId="{138F567A-542A-4FF5-AADF-6B23B444514B}">
      <dgm:prSet/>
      <dgm:spPr>
        <a:ln>
          <a:solidFill>
            <a:srgbClr val="FF89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AACF4B7-5F60-46C2-99F6-55D2484703D9}" type="sibTrans" cxnId="{138F567A-542A-4FF5-AADF-6B23B444514B}">
      <dgm:prSet/>
      <dgm:spPr/>
      <dgm:t>
        <a:bodyPr/>
        <a:lstStyle/>
        <a:p>
          <a:pPr latinLnBrk="1"/>
          <a:endParaRPr lang="ko-KR" altLang="en-US"/>
        </a:p>
      </dgm:t>
    </dgm:pt>
    <dgm:pt modelId="{3C5D808C-D7FB-4B10-A3BE-9A37772A252C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충전박스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D5D347E9-31C6-46F9-89B4-1BB92EAFB1FA}" type="parTrans" cxnId="{61AD3499-12D6-4166-80C4-BAE2DFD95774}">
      <dgm:prSet/>
      <dgm:spPr>
        <a:ln>
          <a:solidFill>
            <a:srgbClr val="FF89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6E43624-FA11-474A-8EFC-8FDD6472D10B}" type="sibTrans" cxnId="{61AD3499-12D6-4166-80C4-BAE2DFD95774}">
      <dgm:prSet/>
      <dgm:spPr/>
      <dgm:t>
        <a:bodyPr/>
        <a:lstStyle/>
        <a:p>
          <a:pPr latinLnBrk="1"/>
          <a:endParaRPr lang="ko-KR" altLang="en-US"/>
        </a:p>
      </dgm:t>
    </dgm:pt>
    <dgm:pt modelId="{56D17B72-6B02-4D9B-AFAC-A8F0AAC986F4}" type="pres">
      <dgm:prSet presAssocID="{E4359428-19F6-46F3-ADB1-EF7F8EEF48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123BF9-041D-4A44-A96F-70745F135B92}" type="pres">
      <dgm:prSet presAssocID="{AC278B15-910F-42C2-B90D-DD40A481888E}" presName="root1" presStyleCnt="0"/>
      <dgm:spPr/>
    </dgm:pt>
    <dgm:pt modelId="{2F00F22F-96DE-410E-96B9-3EFDAAB7A99E}" type="pres">
      <dgm:prSet presAssocID="{AC278B15-910F-42C2-B90D-DD40A481888E}" presName="LevelOneTextNode" presStyleLbl="node0" presStyleIdx="0" presStyleCnt="1" custScaleX="99271" custScaleY="5474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54B772-1B97-4BBD-905D-BB1C97FEC7C4}" type="pres">
      <dgm:prSet presAssocID="{AC278B15-910F-42C2-B90D-DD40A481888E}" presName="level2hierChild" presStyleCnt="0"/>
      <dgm:spPr/>
    </dgm:pt>
    <dgm:pt modelId="{9855FEA4-51BE-46BB-BEC5-B6F6DC335D5A}" type="pres">
      <dgm:prSet presAssocID="{F4FF4AD1-AFE6-41D7-9DD2-089AEE9DC6A0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7750E0E-6824-408E-9CD6-0D32BCB9D9BB}" type="pres">
      <dgm:prSet presAssocID="{F4FF4AD1-AFE6-41D7-9DD2-089AEE9DC6A0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7649546-C7D3-4AD1-ABE6-0E6D152353EC}" type="pres">
      <dgm:prSet presAssocID="{A6765A7C-508A-40E1-9329-A2CDFBF79C64}" presName="root2" presStyleCnt="0"/>
      <dgm:spPr/>
    </dgm:pt>
    <dgm:pt modelId="{C019A4DF-2CB1-46B1-BB7A-1AF72A2C62CD}" type="pres">
      <dgm:prSet presAssocID="{A6765A7C-508A-40E1-9329-A2CDFBF79C64}" presName="LevelTwoTextNode" presStyleLbl="node2" presStyleIdx="0" presStyleCnt="4" custScaleX="89684" custScaleY="57017" custLinFactNeighborX="810" custLinFactNeighborY="-461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27118B-C8C8-4AE8-B49F-234C72FA51D1}" type="pres">
      <dgm:prSet presAssocID="{A6765A7C-508A-40E1-9329-A2CDFBF79C64}" presName="level3hierChild" presStyleCnt="0"/>
      <dgm:spPr/>
    </dgm:pt>
    <dgm:pt modelId="{BFA81D5F-168A-4D3A-B2D4-27321FF2F718}" type="pres">
      <dgm:prSet presAssocID="{6341DF1B-314C-4F66-8A41-1B12DDE819B7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21F0645-0E31-4AF7-8E5F-D6B42368467B}" type="pres">
      <dgm:prSet presAssocID="{6341DF1B-314C-4F66-8A41-1B12DDE819B7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0027498-A176-49CA-BA74-9D69E4A79CB8}" type="pres">
      <dgm:prSet presAssocID="{E99D0F4D-8B25-4FB9-9FE5-AB3F0D023B91}" presName="root2" presStyleCnt="0"/>
      <dgm:spPr/>
    </dgm:pt>
    <dgm:pt modelId="{11671396-BF97-4084-92A9-540E030F5CAF}" type="pres">
      <dgm:prSet presAssocID="{E99D0F4D-8B25-4FB9-9FE5-AB3F0D023B91}" presName="LevelTwoTextNode" presStyleLbl="node3" presStyleIdx="0" presStyleCnt="4" custScaleX="89684" custScaleY="57017" custLinFactNeighborX="68" custLinFactNeighborY="-461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833AD2-91A9-471C-9392-B3FEF6EB605F}" type="pres">
      <dgm:prSet presAssocID="{E99D0F4D-8B25-4FB9-9FE5-AB3F0D023B91}" presName="level3hierChild" presStyleCnt="0"/>
      <dgm:spPr/>
    </dgm:pt>
    <dgm:pt modelId="{26611809-0A42-4FD0-A49D-F03934A91D07}" type="pres">
      <dgm:prSet presAssocID="{D4E9E279-F712-4CEC-9D5E-2F1E327C6028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605DA66-CAF1-43AE-BF41-B559C6B989F0}" type="pres">
      <dgm:prSet presAssocID="{D4E9E279-F712-4CEC-9D5E-2F1E327C6028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1DFC7D5-21E6-44A4-8569-5C2B75EB54D8}" type="pres">
      <dgm:prSet presAssocID="{CC05110D-9681-4DC6-B68E-B951628482A8}" presName="root2" presStyleCnt="0"/>
      <dgm:spPr/>
    </dgm:pt>
    <dgm:pt modelId="{8F5857A2-E44D-4ABC-AA29-47D2B7C04F54}" type="pres">
      <dgm:prSet presAssocID="{CC05110D-9681-4DC6-B68E-B951628482A8}" presName="LevelTwoTextNode" presStyleLbl="node2" presStyleIdx="1" presStyleCnt="4" custScaleX="89684" custScaleY="57017" custLinFactNeighborX="1362" custLinFactNeighborY="203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36BD94-5652-4BC4-9D8D-13D0E56825CE}" type="pres">
      <dgm:prSet presAssocID="{CC05110D-9681-4DC6-B68E-B951628482A8}" presName="level3hierChild" presStyleCnt="0"/>
      <dgm:spPr/>
    </dgm:pt>
    <dgm:pt modelId="{79BE61F7-4A85-4F52-959C-AFE687483C9F}" type="pres">
      <dgm:prSet presAssocID="{A2DD5ECA-F78B-4E19-8A79-A66F79030BB1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A013056-47DD-4CDF-A828-A59F00AA284E}" type="pres">
      <dgm:prSet presAssocID="{A2DD5ECA-F78B-4E19-8A79-A66F79030BB1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CA856A1-CC60-4045-AC3A-10231DA6DA50}" type="pres">
      <dgm:prSet presAssocID="{18492CDE-37B6-4BA0-934B-98CD52A42AEB}" presName="root2" presStyleCnt="0"/>
      <dgm:spPr/>
    </dgm:pt>
    <dgm:pt modelId="{9E884223-8A5B-4FA1-A9DF-667AAFB13F20}" type="pres">
      <dgm:prSet presAssocID="{18492CDE-37B6-4BA0-934B-98CD52A42AEB}" presName="LevelTwoTextNode" presStyleLbl="node3" presStyleIdx="1" presStyleCnt="4" custScaleX="89684" custScaleY="57017" custLinFactNeighborX="-84" custLinFactNeighborY="203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6EE820-06F6-4A4F-BBC4-DDF0A25EDB80}" type="pres">
      <dgm:prSet presAssocID="{18492CDE-37B6-4BA0-934B-98CD52A42AEB}" presName="level3hierChild" presStyleCnt="0"/>
      <dgm:spPr/>
    </dgm:pt>
    <dgm:pt modelId="{8517EC2E-E746-40AB-B94B-E6B8C81F5045}" type="pres">
      <dgm:prSet presAssocID="{6DFE2C98-3743-4F3A-B0CA-6F8C9F0052B3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50DBC01-EE30-4F9C-9716-3EC800D690A8}" type="pres">
      <dgm:prSet presAssocID="{6DFE2C98-3743-4F3A-B0CA-6F8C9F0052B3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B16F1C3-5AA6-4895-8670-667671AF2667}" type="pres">
      <dgm:prSet presAssocID="{5EA9F255-C224-4250-AF90-2EE82E24B4B1}" presName="root2" presStyleCnt="0"/>
      <dgm:spPr/>
    </dgm:pt>
    <dgm:pt modelId="{7A50A3D5-DE98-4FCB-9DA5-63F18E2E1762}" type="pres">
      <dgm:prSet presAssocID="{5EA9F255-C224-4250-AF90-2EE82E24B4B1}" presName="LevelTwoTextNode" presStyleLbl="node2" presStyleIdx="2" presStyleCnt="4" custScaleX="89684" custScaleY="123293" custLinFactY="72081" custLinFactNeighborX="158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7D5FF8-D03E-47D7-AC63-89E74246DB8F}" type="pres">
      <dgm:prSet presAssocID="{5EA9F255-C224-4250-AF90-2EE82E24B4B1}" presName="level3hierChild" presStyleCnt="0"/>
      <dgm:spPr/>
    </dgm:pt>
    <dgm:pt modelId="{9104A28D-95EF-461A-A7A4-BC8187912596}" type="pres">
      <dgm:prSet presAssocID="{B9CF76E5-14E1-47B5-8099-4B8AF90F6445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6312E2D-F6CA-4A49-9918-AEFE719B23EA}" type="pres">
      <dgm:prSet presAssocID="{B9CF76E5-14E1-47B5-8099-4B8AF90F6445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06230B8-6159-46DE-8A4C-CA06A335DCC2}" type="pres">
      <dgm:prSet presAssocID="{A9578A6A-D616-44CC-B052-1C829F03DB57}" presName="root2" presStyleCnt="0"/>
      <dgm:spPr/>
    </dgm:pt>
    <dgm:pt modelId="{F6524DEC-00CF-4A73-B9C8-A78A4BB4E52B}" type="pres">
      <dgm:prSet presAssocID="{A9578A6A-D616-44CC-B052-1C829F03DB57}" presName="LevelTwoTextNode" presStyleLbl="node3" presStyleIdx="2" presStyleCnt="4" custScaleX="89684" custScaleY="57017" custLinFactY="71363" custLinFactNeighborX="-183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DEA171-0DB5-4DBC-9587-6049D2C228DF}" type="pres">
      <dgm:prSet presAssocID="{A9578A6A-D616-44CC-B052-1C829F03DB57}" presName="level3hierChild" presStyleCnt="0"/>
      <dgm:spPr/>
    </dgm:pt>
    <dgm:pt modelId="{7CB21C62-4AE9-438D-BDA0-17254D98EDF4}" type="pres">
      <dgm:prSet presAssocID="{58596698-0EF6-4929-B4BF-7187590870EF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98476D0-0DDC-4CC7-96F4-D5CDD1548F0F}" type="pres">
      <dgm:prSet presAssocID="{58596698-0EF6-4929-B4BF-7187590870EF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F50DA83-6D34-43A5-B186-8252541AE6EB}" type="pres">
      <dgm:prSet presAssocID="{F4CC8AE0-BB8A-4ABA-9525-2FCB35DBB57D}" presName="root2" presStyleCnt="0"/>
      <dgm:spPr/>
    </dgm:pt>
    <dgm:pt modelId="{F475D1E3-7C68-4246-A112-E1081BCECA8A}" type="pres">
      <dgm:prSet presAssocID="{F4CC8AE0-BB8A-4ABA-9525-2FCB35DBB57D}" presName="LevelTwoTextNode" presStyleLbl="node2" presStyleIdx="3" presStyleCnt="4" custScaleX="89684" custScaleY="57017" custLinFactNeighborX="1446" custLinFactNeighborY="-754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58752F-16E0-4D54-AD5D-F8198EDAFAB8}" type="pres">
      <dgm:prSet presAssocID="{F4CC8AE0-BB8A-4ABA-9525-2FCB35DBB57D}" presName="level3hierChild" presStyleCnt="0"/>
      <dgm:spPr/>
    </dgm:pt>
    <dgm:pt modelId="{D519F388-9805-40BF-B760-41ECBF5CC24C}" type="pres">
      <dgm:prSet presAssocID="{D5D347E9-31C6-46F9-89B4-1BB92EAFB1FA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E496DAA-5FBF-4127-AB20-66FE43947D78}" type="pres">
      <dgm:prSet presAssocID="{D5D347E9-31C6-46F9-89B4-1BB92EAFB1FA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D110B7D-2061-4EB4-9AAD-9361774D7902}" type="pres">
      <dgm:prSet presAssocID="{3C5D808C-D7FB-4B10-A3BE-9A37772A252C}" presName="root2" presStyleCnt="0"/>
      <dgm:spPr/>
    </dgm:pt>
    <dgm:pt modelId="{ECAED77D-DAA8-49C8-A9C4-CC4C13FA7DA1}" type="pres">
      <dgm:prSet presAssocID="{3C5D808C-D7FB-4B10-A3BE-9A37772A252C}" presName="LevelTwoTextNode" presStyleLbl="node3" presStyleIdx="3" presStyleCnt="4" custScaleX="89684" custScaleY="57017" custLinFactNeighborX="68" custLinFactNeighborY="-754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E2B94-2C04-497E-BA2B-7E3FE750FBE8}" type="pres">
      <dgm:prSet presAssocID="{3C5D808C-D7FB-4B10-A3BE-9A37772A252C}" presName="level3hierChild" presStyleCnt="0"/>
      <dgm:spPr/>
    </dgm:pt>
  </dgm:ptLst>
  <dgm:cxnLst>
    <dgm:cxn modelId="{B1D0E4B2-3514-442B-B796-0DC61FCCE224}" type="presOf" srcId="{CC05110D-9681-4DC6-B68E-B951628482A8}" destId="{8F5857A2-E44D-4ABC-AA29-47D2B7C04F54}" srcOrd="0" destOrd="0" presId="urn:microsoft.com/office/officeart/2005/8/layout/hierarchy2"/>
    <dgm:cxn modelId="{E58ACCBD-FCE0-49FE-BD45-29F48CBDEEAB}" type="presOf" srcId="{5EA9F255-C224-4250-AF90-2EE82E24B4B1}" destId="{7A50A3D5-DE98-4FCB-9DA5-63F18E2E1762}" srcOrd="0" destOrd="0" presId="urn:microsoft.com/office/officeart/2005/8/layout/hierarchy2"/>
    <dgm:cxn modelId="{5F69288B-344D-4055-B0E0-1E33A7C2C3B8}" type="presOf" srcId="{E99D0F4D-8B25-4FB9-9FE5-AB3F0D023B91}" destId="{11671396-BF97-4084-92A9-540E030F5CAF}" srcOrd="0" destOrd="0" presId="urn:microsoft.com/office/officeart/2005/8/layout/hierarchy2"/>
    <dgm:cxn modelId="{3CF007DA-A948-4A9D-954C-13E94C308A23}" type="presOf" srcId="{6341DF1B-314C-4F66-8A41-1B12DDE819B7}" destId="{C21F0645-0E31-4AF7-8E5F-D6B42368467B}" srcOrd="1" destOrd="0" presId="urn:microsoft.com/office/officeart/2005/8/layout/hierarchy2"/>
    <dgm:cxn modelId="{7129A4FC-5970-480C-999A-F431BBFE169F}" type="presOf" srcId="{6DFE2C98-3743-4F3A-B0CA-6F8C9F0052B3}" destId="{8517EC2E-E746-40AB-B94B-E6B8C81F5045}" srcOrd="0" destOrd="0" presId="urn:microsoft.com/office/officeart/2005/8/layout/hierarchy2"/>
    <dgm:cxn modelId="{AC31271E-5CC1-4308-AE23-EBEA88F3A7F0}" type="presOf" srcId="{6341DF1B-314C-4F66-8A41-1B12DDE819B7}" destId="{BFA81D5F-168A-4D3A-B2D4-27321FF2F718}" srcOrd="0" destOrd="0" presId="urn:microsoft.com/office/officeart/2005/8/layout/hierarchy2"/>
    <dgm:cxn modelId="{FFDB4A56-8B88-4F80-8BBF-FF2F2B5DC0E5}" srcId="{5EA9F255-C224-4250-AF90-2EE82E24B4B1}" destId="{A9578A6A-D616-44CC-B052-1C829F03DB57}" srcOrd="0" destOrd="0" parTransId="{B9CF76E5-14E1-47B5-8099-4B8AF90F6445}" sibTransId="{2E7F877E-2249-435F-B8BB-63BA1175FBE7}"/>
    <dgm:cxn modelId="{138F567A-542A-4FF5-AADF-6B23B444514B}" srcId="{AC278B15-910F-42C2-B90D-DD40A481888E}" destId="{F4CC8AE0-BB8A-4ABA-9525-2FCB35DBB57D}" srcOrd="3" destOrd="0" parTransId="{58596698-0EF6-4929-B4BF-7187590870EF}" sibTransId="{3AACF4B7-5F60-46C2-99F6-55D2484703D9}"/>
    <dgm:cxn modelId="{6DD32A28-2613-4E9E-91EB-A16133029F3F}" type="presOf" srcId="{F4FF4AD1-AFE6-41D7-9DD2-089AEE9DC6A0}" destId="{E7750E0E-6824-408E-9CD6-0D32BCB9D9BB}" srcOrd="1" destOrd="0" presId="urn:microsoft.com/office/officeart/2005/8/layout/hierarchy2"/>
    <dgm:cxn modelId="{AFC01A51-3E62-46E5-A214-D7CC792DBCA4}" type="presOf" srcId="{18492CDE-37B6-4BA0-934B-98CD52A42AEB}" destId="{9E884223-8A5B-4FA1-A9DF-667AAFB13F20}" srcOrd="0" destOrd="0" presId="urn:microsoft.com/office/officeart/2005/8/layout/hierarchy2"/>
    <dgm:cxn modelId="{3176A0D0-2CF8-4E35-850B-CEFB49D07DDC}" type="presOf" srcId="{D4E9E279-F712-4CEC-9D5E-2F1E327C6028}" destId="{6605DA66-CAF1-43AE-BF41-B559C6B989F0}" srcOrd="1" destOrd="0" presId="urn:microsoft.com/office/officeart/2005/8/layout/hierarchy2"/>
    <dgm:cxn modelId="{548D0517-655E-4888-913E-34357C35ED5C}" type="presOf" srcId="{58596698-0EF6-4929-B4BF-7187590870EF}" destId="{7CB21C62-4AE9-438D-BDA0-17254D98EDF4}" srcOrd="0" destOrd="0" presId="urn:microsoft.com/office/officeart/2005/8/layout/hierarchy2"/>
    <dgm:cxn modelId="{48F82C5B-3C96-4871-B210-BFDAFDFE5ADB}" type="presOf" srcId="{6DFE2C98-3743-4F3A-B0CA-6F8C9F0052B3}" destId="{D50DBC01-EE30-4F9C-9716-3EC800D690A8}" srcOrd="1" destOrd="0" presId="urn:microsoft.com/office/officeart/2005/8/layout/hierarchy2"/>
    <dgm:cxn modelId="{F4C4A2E9-5ADE-40E1-9294-FDE0EFD9E78C}" type="presOf" srcId="{B9CF76E5-14E1-47B5-8099-4B8AF90F6445}" destId="{76312E2D-F6CA-4A49-9918-AEFE719B23EA}" srcOrd="1" destOrd="0" presId="urn:microsoft.com/office/officeart/2005/8/layout/hierarchy2"/>
    <dgm:cxn modelId="{D6CEE66A-F0DF-490F-B235-5F6E3515A6E4}" type="presOf" srcId="{A9578A6A-D616-44CC-B052-1C829F03DB57}" destId="{F6524DEC-00CF-4A73-B9C8-A78A4BB4E52B}" srcOrd="0" destOrd="0" presId="urn:microsoft.com/office/officeart/2005/8/layout/hierarchy2"/>
    <dgm:cxn modelId="{2AE806DC-535F-4B75-891F-552AB22B4F80}" type="presOf" srcId="{F4CC8AE0-BB8A-4ABA-9525-2FCB35DBB57D}" destId="{F475D1E3-7C68-4246-A112-E1081BCECA8A}" srcOrd="0" destOrd="0" presId="urn:microsoft.com/office/officeart/2005/8/layout/hierarchy2"/>
    <dgm:cxn modelId="{339A6493-855B-4569-A611-4DB28B185B16}" type="presOf" srcId="{E4359428-19F6-46F3-ADB1-EF7F8EEF48E8}" destId="{56D17B72-6B02-4D9B-AFAC-A8F0AAC986F4}" srcOrd="0" destOrd="0" presId="urn:microsoft.com/office/officeart/2005/8/layout/hierarchy2"/>
    <dgm:cxn modelId="{439F5BCC-3822-4F0C-AD29-18AF4A4F2DF4}" srcId="{AC278B15-910F-42C2-B90D-DD40A481888E}" destId="{5EA9F255-C224-4250-AF90-2EE82E24B4B1}" srcOrd="2" destOrd="0" parTransId="{6DFE2C98-3743-4F3A-B0CA-6F8C9F0052B3}" sibTransId="{B87BBF26-7084-44BD-8F41-2935C04CBD27}"/>
    <dgm:cxn modelId="{52F8338D-6977-4C97-8DE9-576AD171E00A}" type="presOf" srcId="{AC278B15-910F-42C2-B90D-DD40A481888E}" destId="{2F00F22F-96DE-410E-96B9-3EFDAAB7A99E}" srcOrd="0" destOrd="0" presId="urn:microsoft.com/office/officeart/2005/8/layout/hierarchy2"/>
    <dgm:cxn modelId="{214D3705-A04D-47FE-BC47-851B89769F03}" type="presOf" srcId="{F4FF4AD1-AFE6-41D7-9DD2-089AEE9DC6A0}" destId="{9855FEA4-51BE-46BB-BEC5-B6F6DC335D5A}" srcOrd="0" destOrd="0" presId="urn:microsoft.com/office/officeart/2005/8/layout/hierarchy2"/>
    <dgm:cxn modelId="{04786573-0030-49B4-A062-AB9DF95044B3}" srcId="{CC05110D-9681-4DC6-B68E-B951628482A8}" destId="{18492CDE-37B6-4BA0-934B-98CD52A42AEB}" srcOrd="0" destOrd="0" parTransId="{A2DD5ECA-F78B-4E19-8A79-A66F79030BB1}" sibTransId="{5F21F396-D649-4278-8D7E-0DB93B60B4CA}"/>
    <dgm:cxn modelId="{F937D7E9-BA6B-4C27-B206-761274666FC7}" srcId="{E4359428-19F6-46F3-ADB1-EF7F8EEF48E8}" destId="{AC278B15-910F-42C2-B90D-DD40A481888E}" srcOrd="0" destOrd="0" parTransId="{4BBBA67E-CF5E-4B80-A98E-87CE4949FEAB}" sibTransId="{FAB7A141-8A26-4176-B489-6FADC561DA55}"/>
    <dgm:cxn modelId="{0D8A4657-C5ED-475C-8D38-FF4324708D87}" srcId="{AC278B15-910F-42C2-B90D-DD40A481888E}" destId="{CC05110D-9681-4DC6-B68E-B951628482A8}" srcOrd="1" destOrd="0" parTransId="{D4E9E279-F712-4CEC-9D5E-2F1E327C6028}" sibTransId="{588F4AE6-59A3-472E-A86F-CE833200F4C2}"/>
    <dgm:cxn modelId="{18C471F3-AEF4-49B6-AF36-062B784E2170}" type="presOf" srcId="{D5D347E9-31C6-46F9-89B4-1BB92EAFB1FA}" destId="{D519F388-9805-40BF-B760-41ECBF5CC24C}" srcOrd="0" destOrd="0" presId="urn:microsoft.com/office/officeart/2005/8/layout/hierarchy2"/>
    <dgm:cxn modelId="{61AD3499-12D6-4166-80C4-BAE2DFD95774}" srcId="{F4CC8AE0-BB8A-4ABA-9525-2FCB35DBB57D}" destId="{3C5D808C-D7FB-4B10-A3BE-9A37772A252C}" srcOrd="0" destOrd="0" parTransId="{D5D347E9-31C6-46F9-89B4-1BB92EAFB1FA}" sibTransId="{76E43624-FA11-474A-8EFC-8FDD6472D10B}"/>
    <dgm:cxn modelId="{B3960238-9247-487A-8489-E55B6976641E}" type="presOf" srcId="{A2DD5ECA-F78B-4E19-8A79-A66F79030BB1}" destId="{0A013056-47DD-4CDF-A828-A59F00AA284E}" srcOrd="1" destOrd="0" presId="urn:microsoft.com/office/officeart/2005/8/layout/hierarchy2"/>
    <dgm:cxn modelId="{D8C9276C-05E5-4B0D-A418-F86890BB97C3}" type="presOf" srcId="{3C5D808C-D7FB-4B10-A3BE-9A37772A252C}" destId="{ECAED77D-DAA8-49C8-A9C4-CC4C13FA7DA1}" srcOrd="0" destOrd="0" presId="urn:microsoft.com/office/officeart/2005/8/layout/hierarchy2"/>
    <dgm:cxn modelId="{496C905B-EE98-4B71-BE0F-5CD5D00ECE75}" srcId="{AC278B15-910F-42C2-B90D-DD40A481888E}" destId="{A6765A7C-508A-40E1-9329-A2CDFBF79C64}" srcOrd="0" destOrd="0" parTransId="{F4FF4AD1-AFE6-41D7-9DD2-089AEE9DC6A0}" sibTransId="{090E9AE7-B5DD-4B7F-93CF-3D1C16501E14}"/>
    <dgm:cxn modelId="{9D30D025-B3FD-4E4F-AFFA-3849376AB44F}" type="presOf" srcId="{D4E9E279-F712-4CEC-9D5E-2F1E327C6028}" destId="{26611809-0A42-4FD0-A49D-F03934A91D07}" srcOrd="0" destOrd="0" presId="urn:microsoft.com/office/officeart/2005/8/layout/hierarchy2"/>
    <dgm:cxn modelId="{2C1DDDD1-BA86-4D22-A452-A3AAA4317D08}" type="presOf" srcId="{D5D347E9-31C6-46F9-89B4-1BB92EAFB1FA}" destId="{2E496DAA-5FBF-4127-AB20-66FE43947D78}" srcOrd="1" destOrd="0" presId="urn:microsoft.com/office/officeart/2005/8/layout/hierarchy2"/>
    <dgm:cxn modelId="{4A4C9507-4F24-46FC-9073-E09DC2FAA372}" type="presOf" srcId="{B9CF76E5-14E1-47B5-8099-4B8AF90F6445}" destId="{9104A28D-95EF-461A-A7A4-BC8187912596}" srcOrd="0" destOrd="0" presId="urn:microsoft.com/office/officeart/2005/8/layout/hierarchy2"/>
    <dgm:cxn modelId="{DCD53A13-EABC-450A-A9D9-08EFBAE53BD0}" type="presOf" srcId="{A6765A7C-508A-40E1-9329-A2CDFBF79C64}" destId="{C019A4DF-2CB1-46B1-BB7A-1AF72A2C62CD}" srcOrd="0" destOrd="0" presId="urn:microsoft.com/office/officeart/2005/8/layout/hierarchy2"/>
    <dgm:cxn modelId="{C125D427-9193-495C-836E-B4CEC5AA98B4}" srcId="{A6765A7C-508A-40E1-9329-A2CDFBF79C64}" destId="{E99D0F4D-8B25-4FB9-9FE5-AB3F0D023B91}" srcOrd="0" destOrd="0" parTransId="{6341DF1B-314C-4F66-8A41-1B12DDE819B7}" sibTransId="{93327924-114A-4298-81C7-8AB8A2CBD98C}"/>
    <dgm:cxn modelId="{6D5C79CC-713D-4421-84AA-35CE08301804}" type="presOf" srcId="{A2DD5ECA-F78B-4E19-8A79-A66F79030BB1}" destId="{79BE61F7-4A85-4F52-959C-AFE687483C9F}" srcOrd="0" destOrd="0" presId="urn:microsoft.com/office/officeart/2005/8/layout/hierarchy2"/>
    <dgm:cxn modelId="{01A6DCA6-39AA-44B9-B2C0-38A6F2F47A1D}" type="presOf" srcId="{58596698-0EF6-4929-B4BF-7187590870EF}" destId="{398476D0-0DDC-4CC7-96F4-D5CDD1548F0F}" srcOrd="1" destOrd="0" presId="urn:microsoft.com/office/officeart/2005/8/layout/hierarchy2"/>
    <dgm:cxn modelId="{DED48199-911D-4259-AF21-23BE467DD9CE}" type="presParOf" srcId="{56D17B72-6B02-4D9B-AFAC-A8F0AAC986F4}" destId="{2C123BF9-041D-4A44-A96F-70745F135B92}" srcOrd="0" destOrd="0" presId="urn:microsoft.com/office/officeart/2005/8/layout/hierarchy2"/>
    <dgm:cxn modelId="{B7EDE01D-F058-456E-B5BA-3FD2EA701215}" type="presParOf" srcId="{2C123BF9-041D-4A44-A96F-70745F135B92}" destId="{2F00F22F-96DE-410E-96B9-3EFDAAB7A99E}" srcOrd="0" destOrd="0" presId="urn:microsoft.com/office/officeart/2005/8/layout/hierarchy2"/>
    <dgm:cxn modelId="{962ACA3A-A371-4100-B758-4194674F02B0}" type="presParOf" srcId="{2C123BF9-041D-4A44-A96F-70745F135B92}" destId="{DB54B772-1B97-4BBD-905D-BB1C97FEC7C4}" srcOrd="1" destOrd="0" presId="urn:microsoft.com/office/officeart/2005/8/layout/hierarchy2"/>
    <dgm:cxn modelId="{92E119EE-46DD-44C7-8D58-4EDA1D990F23}" type="presParOf" srcId="{DB54B772-1B97-4BBD-905D-BB1C97FEC7C4}" destId="{9855FEA4-51BE-46BB-BEC5-B6F6DC335D5A}" srcOrd="0" destOrd="0" presId="urn:microsoft.com/office/officeart/2005/8/layout/hierarchy2"/>
    <dgm:cxn modelId="{69A1DF43-9BFA-46D8-8608-5BEA578F854E}" type="presParOf" srcId="{9855FEA4-51BE-46BB-BEC5-B6F6DC335D5A}" destId="{E7750E0E-6824-408E-9CD6-0D32BCB9D9BB}" srcOrd="0" destOrd="0" presId="urn:microsoft.com/office/officeart/2005/8/layout/hierarchy2"/>
    <dgm:cxn modelId="{6704E544-8E7C-4914-9C1E-2A6BC90756BB}" type="presParOf" srcId="{DB54B772-1B97-4BBD-905D-BB1C97FEC7C4}" destId="{67649546-C7D3-4AD1-ABE6-0E6D152353EC}" srcOrd="1" destOrd="0" presId="urn:microsoft.com/office/officeart/2005/8/layout/hierarchy2"/>
    <dgm:cxn modelId="{675FFD4C-61CC-4A0E-A1C4-336C394F8563}" type="presParOf" srcId="{67649546-C7D3-4AD1-ABE6-0E6D152353EC}" destId="{C019A4DF-2CB1-46B1-BB7A-1AF72A2C62CD}" srcOrd="0" destOrd="0" presId="urn:microsoft.com/office/officeart/2005/8/layout/hierarchy2"/>
    <dgm:cxn modelId="{C50D3C45-F2FC-4F33-8994-6CF1127EACFB}" type="presParOf" srcId="{67649546-C7D3-4AD1-ABE6-0E6D152353EC}" destId="{0627118B-C8C8-4AE8-B49F-234C72FA51D1}" srcOrd="1" destOrd="0" presId="urn:microsoft.com/office/officeart/2005/8/layout/hierarchy2"/>
    <dgm:cxn modelId="{011AD7D3-6D14-405E-95B4-E7D31C9BD886}" type="presParOf" srcId="{0627118B-C8C8-4AE8-B49F-234C72FA51D1}" destId="{BFA81D5F-168A-4D3A-B2D4-27321FF2F718}" srcOrd="0" destOrd="0" presId="urn:microsoft.com/office/officeart/2005/8/layout/hierarchy2"/>
    <dgm:cxn modelId="{E0D856C7-7598-42F4-902D-D93F6C3F3B9F}" type="presParOf" srcId="{BFA81D5F-168A-4D3A-B2D4-27321FF2F718}" destId="{C21F0645-0E31-4AF7-8E5F-D6B42368467B}" srcOrd="0" destOrd="0" presId="urn:microsoft.com/office/officeart/2005/8/layout/hierarchy2"/>
    <dgm:cxn modelId="{DCB5F93E-B7EF-4A49-8C27-CE1C97C11582}" type="presParOf" srcId="{0627118B-C8C8-4AE8-B49F-234C72FA51D1}" destId="{50027498-A176-49CA-BA74-9D69E4A79CB8}" srcOrd="1" destOrd="0" presId="urn:microsoft.com/office/officeart/2005/8/layout/hierarchy2"/>
    <dgm:cxn modelId="{52835113-E620-4E62-BA5A-5E63243AC90B}" type="presParOf" srcId="{50027498-A176-49CA-BA74-9D69E4A79CB8}" destId="{11671396-BF97-4084-92A9-540E030F5CAF}" srcOrd="0" destOrd="0" presId="urn:microsoft.com/office/officeart/2005/8/layout/hierarchy2"/>
    <dgm:cxn modelId="{DBB14F26-401F-4CD9-B1BD-C8A7BA5D79FC}" type="presParOf" srcId="{50027498-A176-49CA-BA74-9D69E4A79CB8}" destId="{21833AD2-91A9-471C-9392-B3FEF6EB605F}" srcOrd="1" destOrd="0" presId="urn:microsoft.com/office/officeart/2005/8/layout/hierarchy2"/>
    <dgm:cxn modelId="{97CE7124-7625-44FD-800B-EE11794F2181}" type="presParOf" srcId="{DB54B772-1B97-4BBD-905D-BB1C97FEC7C4}" destId="{26611809-0A42-4FD0-A49D-F03934A91D07}" srcOrd="2" destOrd="0" presId="urn:microsoft.com/office/officeart/2005/8/layout/hierarchy2"/>
    <dgm:cxn modelId="{C5E643C0-42FA-4B5E-9EB0-03531FB4C06E}" type="presParOf" srcId="{26611809-0A42-4FD0-A49D-F03934A91D07}" destId="{6605DA66-CAF1-43AE-BF41-B559C6B989F0}" srcOrd="0" destOrd="0" presId="urn:microsoft.com/office/officeart/2005/8/layout/hierarchy2"/>
    <dgm:cxn modelId="{FBECE7D8-A919-4817-A480-1FD4726A49E7}" type="presParOf" srcId="{DB54B772-1B97-4BBD-905D-BB1C97FEC7C4}" destId="{61DFC7D5-21E6-44A4-8569-5C2B75EB54D8}" srcOrd="3" destOrd="0" presId="urn:microsoft.com/office/officeart/2005/8/layout/hierarchy2"/>
    <dgm:cxn modelId="{1C610390-F14E-4A2B-AC0B-0E1CBE662A92}" type="presParOf" srcId="{61DFC7D5-21E6-44A4-8569-5C2B75EB54D8}" destId="{8F5857A2-E44D-4ABC-AA29-47D2B7C04F54}" srcOrd="0" destOrd="0" presId="urn:microsoft.com/office/officeart/2005/8/layout/hierarchy2"/>
    <dgm:cxn modelId="{4D757DAB-E609-460F-A34C-13B1F11EE7AF}" type="presParOf" srcId="{61DFC7D5-21E6-44A4-8569-5C2B75EB54D8}" destId="{5236BD94-5652-4BC4-9D8D-13D0E56825CE}" srcOrd="1" destOrd="0" presId="urn:microsoft.com/office/officeart/2005/8/layout/hierarchy2"/>
    <dgm:cxn modelId="{DE45A074-3775-412A-B2B9-ED47AE3C81E3}" type="presParOf" srcId="{5236BD94-5652-4BC4-9D8D-13D0E56825CE}" destId="{79BE61F7-4A85-4F52-959C-AFE687483C9F}" srcOrd="0" destOrd="0" presId="urn:microsoft.com/office/officeart/2005/8/layout/hierarchy2"/>
    <dgm:cxn modelId="{163C28C7-8478-49B8-BD87-51089A276B2B}" type="presParOf" srcId="{79BE61F7-4A85-4F52-959C-AFE687483C9F}" destId="{0A013056-47DD-4CDF-A828-A59F00AA284E}" srcOrd="0" destOrd="0" presId="urn:microsoft.com/office/officeart/2005/8/layout/hierarchy2"/>
    <dgm:cxn modelId="{7F835ED4-3720-49F0-AA6A-35975EF73C09}" type="presParOf" srcId="{5236BD94-5652-4BC4-9D8D-13D0E56825CE}" destId="{7CA856A1-CC60-4045-AC3A-10231DA6DA50}" srcOrd="1" destOrd="0" presId="urn:microsoft.com/office/officeart/2005/8/layout/hierarchy2"/>
    <dgm:cxn modelId="{42D201C2-BB90-4F5F-AE5F-133351C20267}" type="presParOf" srcId="{7CA856A1-CC60-4045-AC3A-10231DA6DA50}" destId="{9E884223-8A5B-4FA1-A9DF-667AAFB13F20}" srcOrd="0" destOrd="0" presId="urn:microsoft.com/office/officeart/2005/8/layout/hierarchy2"/>
    <dgm:cxn modelId="{55135109-7653-4DBE-803C-0E3439E1FD45}" type="presParOf" srcId="{7CA856A1-CC60-4045-AC3A-10231DA6DA50}" destId="{936EE820-06F6-4A4F-BBC4-DDF0A25EDB80}" srcOrd="1" destOrd="0" presId="urn:microsoft.com/office/officeart/2005/8/layout/hierarchy2"/>
    <dgm:cxn modelId="{17B193D8-F0BE-46F1-BD46-C3E0DC7C0153}" type="presParOf" srcId="{DB54B772-1B97-4BBD-905D-BB1C97FEC7C4}" destId="{8517EC2E-E746-40AB-B94B-E6B8C81F5045}" srcOrd="4" destOrd="0" presId="urn:microsoft.com/office/officeart/2005/8/layout/hierarchy2"/>
    <dgm:cxn modelId="{040DE1E0-E8C7-4443-A8D0-C1E4C69B34DB}" type="presParOf" srcId="{8517EC2E-E746-40AB-B94B-E6B8C81F5045}" destId="{D50DBC01-EE30-4F9C-9716-3EC800D690A8}" srcOrd="0" destOrd="0" presId="urn:microsoft.com/office/officeart/2005/8/layout/hierarchy2"/>
    <dgm:cxn modelId="{EA4A7B4B-09FF-46FF-886E-00FC598FEFCE}" type="presParOf" srcId="{DB54B772-1B97-4BBD-905D-BB1C97FEC7C4}" destId="{4B16F1C3-5AA6-4895-8670-667671AF2667}" srcOrd="5" destOrd="0" presId="urn:microsoft.com/office/officeart/2005/8/layout/hierarchy2"/>
    <dgm:cxn modelId="{9320006A-A9D3-415D-B75E-ABCEB3EE47B4}" type="presParOf" srcId="{4B16F1C3-5AA6-4895-8670-667671AF2667}" destId="{7A50A3D5-DE98-4FCB-9DA5-63F18E2E1762}" srcOrd="0" destOrd="0" presId="urn:microsoft.com/office/officeart/2005/8/layout/hierarchy2"/>
    <dgm:cxn modelId="{6C7BFAED-D789-43D9-BF24-24E97BDCE5FF}" type="presParOf" srcId="{4B16F1C3-5AA6-4895-8670-667671AF2667}" destId="{4F7D5FF8-D03E-47D7-AC63-89E74246DB8F}" srcOrd="1" destOrd="0" presId="urn:microsoft.com/office/officeart/2005/8/layout/hierarchy2"/>
    <dgm:cxn modelId="{C7F3C6F2-C547-44E6-9A85-13F0359A5485}" type="presParOf" srcId="{4F7D5FF8-D03E-47D7-AC63-89E74246DB8F}" destId="{9104A28D-95EF-461A-A7A4-BC8187912596}" srcOrd="0" destOrd="0" presId="urn:microsoft.com/office/officeart/2005/8/layout/hierarchy2"/>
    <dgm:cxn modelId="{B515796E-CB9C-4C35-B56B-8A3ABE438595}" type="presParOf" srcId="{9104A28D-95EF-461A-A7A4-BC8187912596}" destId="{76312E2D-F6CA-4A49-9918-AEFE719B23EA}" srcOrd="0" destOrd="0" presId="urn:microsoft.com/office/officeart/2005/8/layout/hierarchy2"/>
    <dgm:cxn modelId="{51C4B35B-4399-4302-BE6C-6ACD0784716C}" type="presParOf" srcId="{4F7D5FF8-D03E-47D7-AC63-89E74246DB8F}" destId="{D06230B8-6159-46DE-8A4C-CA06A335DCC2}" srcOrd="1" destOrd="0" presId="urn:microsoft.com/office/officeart/2005/8/layout/hierarchy2"/>
    <dgm:cxn modelId="{390387B6-FA07-4FFA-ADE9-F7BF4B70F64D}" type="presParOf" srcId="{D06230B8-6159-46DE-8A4C-CA06A335DCC2}" destId="{F6524DEC-00CF-4A73-B9C8-A78A4BB4E52B}" srcOrd="0" destOrd="0" presId="urn:microsoft.com/office/officeart/2005/8/layout/hierarchy2"/>
    <dgm:cxn modelId="{959EF4CC-2939-43B4-9E8A-5B8FCAD9FA5B}" type="presParOf" srcId="{D06230B8-6159-46DE-8A4C-CA06A335DCC2}" destId="{68DEA171-0DB5-4DBC-9587-6049D2C228DF}" srcOrd="1" destOrd="0" presId="urn:microsoft.com/office/officeart/2005/8/layout/hierarchy2"/>
    <dgm:cxn modelId="{3CBC483F-C9A5-43F1-95CB-953F89895DEE}" type="presParOf" srcId="{DB54B772-1B97-4BBD-905D-BB1C97FEC7C4}" destId="{7CB21C62-4AE9-438D-BDA0-17254D98EDF4}" srcOrd="6" destOrd="0" presId="urn:microsoft.com/office/officeart/2005/8/layout/hierarchy2"/>
    <dgm:cxn modelId="{45BED655-ADC8-40B9-9928-78B1389F48E1}" type="presParOf" srcId="{7CB21C62-4AE9-438D-BDA0-17254D98EDF4}" destId="{398476D0-0DDC-4CC7-96F4-D5CDD1548F0F}" srcOrd="0" destOrd="0" presId="urn:microsoft.com/office/officeart/2005/8/layout/hierarchy2"/>
    <dgm:cxn modelId="{FEBD886C-AF71-400B-8064-6CAAFD17136D}" type="presParOf" srcId="{DB54B772-1B97-4BBD-905D-BB1C97FEC7C4}" destId="{CF50DA83-6D34-43A5-B186-8252541AE6EB}" srcOrd="7" destOrd="0" presId="urn:microsoft.com/office/officeart/2005/8/layout/hierarchy2"/>
    <dgm:cxn modelId="{B944501D-0A0F-40A0-87E4-B61287D30133}" type="presParOf" srcId="{CF50DA83-6D34-43A5-B186-8252541AE6EB}" destId="{F475D1E3-7C68-4246-A112-E1081BCECA8A}" srcOrd="0" destOrd="0" presId="urn:microsoft.com/office/officeart/2005/8/layout/hierarchy2"/>
    <dgm:cxn modelId="{B64D180E-D26E-41FA-B479-0ADA7EDD06AB}" type="presParOf" srcId="{CF50DA83-6D34-43A5-B186-8252541AE6EB}" destId="{B658752F-16E0-4D54-AD5D-F8198EDAFAB8}" srcOrd="1" destOrd="0" presId="urn:microsoft.com/office/officeart/2005/8/layout/hierarchy2"/>
    <dgm:cxn modelId="{8FB73DFF-F0FF-4409-9B6B-CADC04DDEC0E}" type="presParOf" srcId="{B658752F-16E0-4D54-AD5D-F8198EDAFAB8}" destId="{D519F388-9805-40BF-B760-41ECBF5CC24C}" srcOrd="0" destOrd="0" presId="urn:microsoft.com/office/officeart/2005/8/layout/hierarchy2"/>
    <dgm:cxn modelId="{AD8DE492-9EAF-4551-97EF-7A23A8767B20}" type="presParOf" srcId="{D519F388-9805-40BF-B760-41ECBF5CC24C}" destId="{2E496DAA-5FBF-4127-AB20-66FE43947D78}" srcOrd="0" destOrd="0" presId="urn:microsoft.com/office/officeart/2005/8/layout/hierarchy2"/>
    <dgm:cxn modelId="{518093F3-14E3-408F-814C-DA0C58DF70D5}" type="presParOf" srcId="{B658752F-16E0-4D54-AD5D-F8198EDAFAB8}" destId="{1D110B7D-2061-4EB4-9AAD-9361774D7902}" srcOrd="1" destOrd="0" presId="urn:microsoft.com/office/officeart/2005/8/layout/hierarchy2"/>
    <dgm:cxn modelId="{7DD52EF2-0DA6-46B7-8D8D-E6BF9615947B}" type="presParOf" srcId="{1D110B7D-2061-4EB4-9AAD-9361774D7902}" destId="{ECAED77D-DAA8-49C8-A9C4-CC4C13FA7DA1}" srcOrd="0" destOrd="0" presId="urn:microsoft.com/office/officeart/2005/8/layout/hierarchy2"/>
    <dgm:cxn modelId="{E6DFF55D-9ECB-439E-9037-0722E7CCCBE2}" type="presParOf" srcId="{1D110B7D-2061-4EB4-9AAD-9361774D7902}" destId="{291E2B94-2C04-497E-BA2B-7E3FE750FB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359428-19F6-46F3-ADB1-EF7F8EEF48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278B15-910F-42C2-B90D-DD40A481888E}">
      <dgm:prSet phldrT="[텍스트]" custT="1"/>
      <dgm:spPr>
        <a:solidFill>
          <a:srgbClr val="FF6F6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라즈베리파이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4BBBA67E-CF5E-4B80-A98E-87CE4949FEAB}" type="parTrans" cxnId="{F937D7E9-BA6B-4C27-B206-761274666FC7}">
      <dgm:prSet/>
      <dgm:spPr/>
      <dgm:t>
        <a:bodyPr/>
        <a:lstStyle/>
        <a:p>
          <a:pPr latinLnBrk="1"/>
          <a:endParaRPr lang="ko-KR" altLang="en-US"/>
        </a:p>
      </dgm:t>
    </dgm:pt>
    <dgm:pt modelId="{FAB7A141-8A26-4176-B489-6FADC561DA55}" type="sibTrans" cxnId="{F937D7E9-BA6B-4C27-B206-761274666FC7}">
      <dgm:prSet/>
      <dgm:spPr/>
      <dgm:t>
        <a:bodyPr/>
        <a:lstStyle/>
        <a:p>
          <a:pPr latinLnBrk="1"/>
          <a:endParaRPr lang="ko-KR" altLang="en-US"/>
        </a:p>
      </dgm:t>
    </dgm:pt>
    <dgm:pt modelId="{F458ACE8-289B-4178-81B1-6B9FE249ABB5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PIR </a:t>
          </a:r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센서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5879B57-016F-466C-826B-E1E81F969AF2}" type="parTrans" cxnId="{DA283D7D-6AB9-48CC-8136-C5B5563B1F25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C171FED-21BF-43A4-9FB5-3A492F5871EB}" type="sibTrans" cxnId="{DA283D7D-6AB9-48CC-8136-C5B5563B1F25}">
      <dgm:prSet/>
      <dgm:spPr/>
      <dgm:t>
        <a:bodyPr/>
        <a:lstStyle/>
        <a:p>
          <a:pPr latinLnBrk="1"/>
          <a:endParaRPr lang="ko-KR" altLang="en-US"/>
        </a:p>
      </dgm:t>
    </dgm:pt>
    <dgm:pt modelId="{40329185-516D-4CAC-BFF8-7F939E1B5121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무단횡단 감지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1D6F225-F886-4958-8E51-472CD7CAE86B}" type="parTrans" cxnId="{9B918203-6EF6-4915-A0FC-489739FE8E75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4E509F5-1C66-44AD-B81C-0F85806B4C86}" type="sibTrans" cxnId="{9B918203-6EF6-4915-A0FC-489739FE8E75}">
      <dgm:prSet/>
      <dgm:spPr/>
      <dgm:t>
        <a:bodyPr/>
        <a:lstStyle/>
        <a:p>
          <a:pPr latinLnBrk="1"/>
          <a:endParaRPr lang="ko-KR" altLang="en-US"/>
        </a:p>
      </dgm:t>
    </dgm:pt>
    <dgm:pt modelId="{A6765A7C-508A-40E1-9329-A2CDFBF79C64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카메라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F4FF4AD1-AFE6-41D7-9DD2-089AEE9DC6A0}" type="parTrans" cxnId="{496C905B-EE98-4B71-BE0F-5CD5D00ECE75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90E9AE7-B5DD-4B7F-93CF-3D1C16501E14}" type="sibTrans" cxnId="{496C905B-EE98-4B71-BE0F-5CD5D00ECE75}">
      <dgm:prSet/>
      <dgm:spPr/>
      <dgm:t>
        <a:bodyPr/>
        <a:lstStyle/>
        <a:p>
          <a:pPr latinLnBrk="1"/>
          <a:endParaRPr lang="ko-KR" altLang="en-US"/>
        </a:p>
      </dgm:t>
    </dgm:pt>
    <dgm:pt modelId="{5EA9F255-C224-4250-AF90-2EE82E24B4B1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조도센서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DFE2C98-3743-4F3A-B0CA-6F8C9F0052B3}" type="parTrans" cxnId="{439F5BCC-3822-4F0C-AD29-18AF4A4F2DF4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7BBF26-7084-44BD-8F41-2935C04CBD27}" type="sibTrans" cxnId="{439F5BCC-3822-4F0C-AD29-18AF4A4F2DF4}">
      <dgm:prSet/>
      <dgm:spPr/>
      <dgm:t>
        <a:bodyPr/>
        <a:lstStyle/>
        <a:p>
          <a:pPr latinLnBrk="1"/>
          <a:endParaRPr lang="ko-KR" altLang="en-US"/>
        </a:p>
      </dgm:t>
    </dgm:pt>
    <dgm:pt modelId="{E99D0F4D-8B25-4FB9-9FE5-AB3F0D023B91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불법주차 감지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6341DF1B-314C-4F66-8A41-1B12DDE819B7}" type="parTrans" cxnId="{C125D427-9193-495C-836E-B4CEC5AA98B4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3327924-114A-4298-81C7-8AB8A2CBD98C}" type="sibTrans" cxnId="{C125D427-9193-495C-836E-B4CEC5AA98B4}">
      <dgm:prSet/>
      <dgm:spPr/>
      <dgm:t>
        <a:bodyPr/>
        <a:lstStyle/>
        <a:p>
          <a:pPr latinLnBrk="1"/>
          <a:endParaRPr lang="ko-KR" altLang="en-US"/>
        </a:p>
      </dgm:t>
    </dgm:pt>
    <dgm:pt modelId="{CC05110D-9681-4DC6-B68E-B951628482A8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태양광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D4E9E279-F712-4CEC-9D5E-2F1E327C6028}" type="parTrans" cxnId="{0D8A4657-C5ED-475C-8D38-FF4324708D87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88F4AE6-59A3-472E-A86F-CE833200F4C2}" type="sibTrans" cxnId="{0D8A4657-C5ED-475C-8D38-FF4324708D87}">
      <dgm:prSet/>
      <dgm:spPr/>
      <dgm:t>
        <a:bodyPr/>
        <a:lstStyle/>
        <a:p>
          <a:pPr latinLnBrk="1"/>
          <a:endParaRPr lang="ko-KR" altLang="en-US"/>
        </a:p>
      </dgm:t>
    </dgm:pt>
    <dgm:pt modelId="{9A5C2117-A7FA-47FD-AB2F-35DD78B22B99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지능형 교통신호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F2775F05-1ADD-496A-94A5-A0340B5984A3}" type="parTrans" cxnId="{FA78B18A-4D20-4782-97A2-3B428C4C693C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28CB98D-5A7B-4832-A7E4-F6031DC8A2E9}" type="sibTrans" cxnId="{FA78B18A-4D20-4782-97A2-3B428C4C693C}">
      <dgm:prSet/>
      <dgm:spPr/>
      <dgm:t>
        <a:bodyPr/>
        <a:lstStyle/>
        <a:p>
          <a:pPr latinLnBrk="1"/>
          <a:endParaRPr lang="ko-KR" altLang="en-US"/>
        </a:p>
      </dgm:t>
    </dgm:pt>
    <dgm:pt modelId="{BFB79EEB-D181-48C0-85E6-415AFB5D7D6D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온습도센서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7D1DF842-E8D0-4E64-A821-60DAF9B9C9CA}" type="parTrans" cxnId="{5AEB4F18-4606-42FB-BC86-AEB76C3229B0}">
      <dgm:prSet/>
      <dgm:spPr>
        <a:ln>
          <a:solidFill>
            <a:srgbClr val="FF818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F32C156-4234-42FF-9D1A-EEE4CDA2ED0C}" type="sibTrans" cxnId="{5AEB4F18-4606-42FB-BC86-AEB76C3229B0}">
      <dgm:prSet/>
      <dgm:spPr/>
      <dgm:t>
        <a:bodyPr/>
        <a:lstStyle/>
        <a:p>
          <a:pPr latinLnBrk="1"/>
          <a:endParaRPr lang="ko-KR" altLang="en-US"/>
        </a:p>
      </dgm:t>
    </dgm:pt>
    <dgm:pt modelId="{0E13DE0C-C1C6-497B-9939-3632D65765E7}">
      <dgm:prSet phldrT="[텍스트]" custT="1"/>
      <dgm:spPr>
        <a:solidFill>
          <a:srgbClr val="FF897D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미세먼지센서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52FB84E6-F726-46E2-8ABC-D59D19875FC0}" type="parTrans" cxnId="{5D10C6F9-86A7-4333-8412-71B6FFF0C5C3}">
      <dgm:prSet/>
      <dgm:spPr>
        <a:ln>
          <a:solidFill>
            <a:srgbClr val="FF818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B6516A5-9496-4871-AA4D-E81BFAB42207}" type="sibTrans" cxnId="{5D10C6F9-86A7-4333-8412-71B6FFF0C5C3}">
      <dgm:prSet/>
      <dgm:spPr/>
      <dgm:t>
        <a:bodyPr/>
        <a:lstStyle/>
        <a:p>
          <a:pPr latinLnBrk="1"/>
          <a:endParaRPr lang="ko-KR" altLang="en-US"/>
        </a:p>
      </dgm:t>
    </dgm:pt>
    <dgm:pt modelId="{F21CFBB7-3CB7-4E83-B360-F26BC4C10F11}">
      <dgm:prSet phldrT="[텍스트]" custT="1"/>
      <dgm:spPr>
        <a:solidFill>
          <a:srgbClr val="FFC7C1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비 감지</a:t>
          </a:r>
          <a:endParaRPr lang="ko-KR" altLang="en-US" sz="14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gm:t>
    </dgm:pt>
    <dgm:pt modelId="{21795A99-41F8-4799-AE5A-301BA1C269BA}" type="parTrans" cxnId="{E2C154D9-1470-4406-B479-9480C127F240}">
      <dgm:prSet/>
      <dgm:spPr>
        <a:ln>
          <a:solidFill>
            <a:srgbClr val="FF6F6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682E58B-2B4B-4BAD-B00D-67A979D65BF0}" type="sibTrans" cxnId="{E2C154D9-1470-4406-B479-9480C127F240}">
      <dgm:prSet/>
      <dgm:spPr/>
      <dgm:t>
        <a:bodyPr/>
        <a:lstStyle/>
        <a:p>
          <a:pPr latinLnBrk="1"/>
          <a:endParaRPr lang="ko-KR" altLang="en-US"/>
        </a:p>
      </dgm:t>
    </dgm:pt>
    <dgm:pt modelId="{56D17B72-6B02-4D9B-AFAC-A8F0AAC986F4}" type="pres">
      <dgm:prSet presAssocID="{E4359428-19F6-46F3-ADB1-EF7F8EEF48E8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123BF9-041D-4A44-A96F-70745F135B92}" type="pres">
      <dgm:prSet presAssocID="{AC278B15-910F-42C2-B90D-DD40A481888E}" presName="root1" presStyleCnt="0"/>
      <dgm:spPr/>
    </dgm:pt>
    <dgm:pt modelId="{2F00F22F-96DE-410E-96B9-3EFDAAB7A99E}" type="pres">
      <dgm:prSet presAssocID="{AC278B15-910F-42C2-B90D-DD40A481888E}" presName="LevelOneTextNode" presStyleLbl="node0" presStyleIdx="0" presStyleCnt="1" custScaleX="115442" custScaleY="62558" custLinFactNeighborX="-2898" custLinFactNeighborY="456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54B772-1B97-4BBD-905D-BB1C97FEC7C4}" type="pres">
      <dgm:prSet presAssocID="{AC278B15-910F-42C2-B90D-DD40A481888E}" presName="level2hierChild" presStyleCnt="0"/>
      <dgm:spPr/>
    </dgm:pt>
    <dgm:pt modelId="{D9270C40-6FF7-476F-8092-31D2449081C2}" type="pres">
      <dgm:prSet presAssocID="{65879B57-016F-466C-826B-E1E81F969AF2}" presName="conn2-1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DF01EA6-EAC5-469D-A0C9-15DE4CAF1981}" type="pres">
      <dgm:prSet presAssocID="{65879B57-016F-466C-826B-E1E81F969AF2}" presName="connTx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1795F8A5-EC99-4E50-8CBC-61197000F84C}" type="pres">
      <dgm:prSet presAssocID="{F458ACE8-289B-4178-81B1-6B9FE249ABB5}" presName="root2" presStyleCnt="0"/>
      <dgm:spPr/>
    </dgm:pt>
    <dgm:pt modelId="{8ED56F9E-F8EB-44C5-B752-2941150BFB29}" type="pres">
      <dgm:prSet presAssocID="{F458ACE8-289B-4178-81B1-6B9FE249ABB5}" presName="LevelTwoTextNode" presStyleLbl="node2" presStyleIdx="0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8F678-6F4D-4694-923F-B1B8978DA41F}" type="pres">
      <dgm:prSet presAssocID="{F458ACE8-289B-4178-81B1-6B9FE249ABB5}" presName="level3hierChild" presStyleCnt="0"/>
      <dgm:spPr/>
    </dgm:pt>
    <dgm:pt modelId="{6CA05DFF-4C9E-468E-B489-2C432A164440}" type="pres">
      <dgm:prSet presAssocID="{61D6F225-F886-4958-8E51-472CD7CAE86B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584C99E-AEF4-4995-AAA2-2E627888CEA6}" type="pres">
      <dgm:prSet presAssocID="{61D6F225-F886-4958-8E51-472CD7CAE86B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8C79C99-DC53-4D70-96B7-6FACD7485162}" type="pres">
      <dgm:prSet presAssocID="{40329185-516D-4CAC-BFF8-7F939E1B5121}" presName="root2" presStyleCnt="0"/>
      <dgm:spPr/>
    </dgm:pt>
    <dgm:pt modelId="{73227FDD-4C59-4F6A-81FC-610CEFAF767C}" type="pres">
      <dgm:prSet presAssocID="{40329185-516D-4CAC-BFF8-7F939E1B5121}" presName="LevelTwoTextNode" presStyleLbl="node3" presStyleIdx="0" presStyleCnt="4" custScaleX="112452" custScaleY="626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7EE0-ED29-4201-9FC3-CCDC50CE3A50}" type="pres">
      <dgm:prSet presAssocID="{40329185-516D-4CAC-BFF8-7F939E1B5121}" presName="level3hierChild" presStyleCnt="0"/>
      <dgm:spPr/>
    </dgm:pt>
    <dgm:pt modelId="{9855FEA4-51BE-46BB-BEC5-B6F6DC335D5A}" type="pres">
      <dgm:prSet presAssocID="{F4FF4AD1-AFE6-41D7-9DD2-089AEE9DC6A0}" presName="conn2-1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E7750E0E-6824-408E-9CD6-0D32BCB9D9BB}" type="pres">
      <dgm:prSet presAssocID="{F4FF4AD1-AFE6-41D7-9DD2-089AEE9DC6A0}" presName="connTx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7649546-C7D3-4AD1-ABE6-0E6D152353EC}" type="pres">
      <dgm:prSet presAssocID="{A6765A7C-508A-40E1-9329-A2CDFBF79C64}" presName="root2" presStyleCnt="0"/>
      <dgm:spPr/>
    </dgm:pt>
    <dgm:pt modelId="{C019A4DF-2CB1-46B1-BB7A-1AF72A2C62CD}" type="pres">
      <dgm:prSet presAssocID="{A6765A7C-508A-40E1-9329-A2CDFBF79C64}" presName="LevelTwoTextNode" presStyleLbl="node2" presStyleIdx="1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27118B-C8C8-4AE8-B49F-234C72FA51D1}" type="pres">
      <dgm:prSet presAssocID="{A6765A7C-508A-40E1-9329-A2CDFBF79C64}" presName="level3hierChild" presStyleCnt="0"/>
      <dgm:spPr/>
    </dgm:pt>
    <dgm:pt modelId="{BFA81D5F-168A-4D3A-B2D4-27321FF2F718}" type="pres">
      <dgm:prSet presAssocID="{6341DF1B-314C-4F66-8A41-1B12DDE819B7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21F0645-0E31-4AF7-8E5F-D6B42368467B}" type="pres">
      <dgm:prSet presAssocID="{6341DF1B-314C-4F66-8A41-1B12DDE819B7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0027498-A176-49CA-BA74-9D69E4A79CB8}" type="pres">
      <dgm:prSet presAssocID="{E99D0F4D-8B25-4FB9-9FE5-AB3F0D023B91}" presName="root2" presStyleCnt="0"/>
      <dgm:spPr/>
    </dgm:pt>
    <dgm:pt modelId="{11671396-BF97-4084-92A9-540E030F5CAF}" type="pres">
      <dgm:prSet presAssocID="{E99D0F4D-8B25-4FB9-9FE5-AB3F0D023B91}" presName="LevelTwoTextNode" presStyleLbl="node3" presStyleIdx="1" presStyleCnt="4" custScaleX="112452" custScaleY="626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833AD2-91A9-471C-9392-B3FEF6EB605F}" type="pres">
      <dgm:prSet presAssocID="{E99D0F4D-8B25-4FB9-9FE5-AB3F0D023B91}" presName="level3hierChild" presStyleCnt="0"/>
      <dgm:spPr/>
    </dgm:pt>
    <dgm:pt modelId="{F1A1100C-B7DC-400A-B82A-3B582EAA4B10}" type="pres">
      <dgm:prSet presAssocID="{F2775F05-1ADD-496A-94A5-A0340B5984A3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CBEC6EA-660E-468D-9598-5D3A88B9CF74}" type="pres">
      <dgm:prSet presAssocID="{F2775F05-1ADD-496A-94A5-A0340B5984A3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F750429-2F1A-470F-813D-41336766BEFD}" type="pres">
      <dgm:prSet presAssocID="{9A5C2117-A7FA-47FD-AB2F-35DD78B22B99}" presName="root2" presStyleCnt="0"/>
      <dgm:spPr/>
    </dgm:pt>
    <dgm:pt modelId="{D96BF2FA-BBD1-43E1-AC82-5845D7E2D960}" type="pres">
      <dgm:prSet presAssocID="{9A5C2117-A7FA-47FD-AB2F-35DD78B22B99}" presName="LevelTwoTextNode" presStyleLbl="node3" presStyleIdx="2" presStyleCnt="4" custScaleX="112452" custScaleY="626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00A50-B3A7-4AE7-968C-30D428E56268}" type="pres">
      <dgm:prSet presAssocID="{9A5C2117-A7FA-47FD-AB2F-35DD78B22B99}" presName="level3hierChild" presStyleCnt="0"/>
      <dgm:spPr/>
    </dgm:pt>
    <dgm:pt modelId="{26611809-0A42-4FD0-A49D-F03934A91D07}" type="pres">
      <dgm:prSet presAssocID="{D4E9E279-F712-4CEC-9D5E-2F1E327C6028}" presName="conn2-1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6605DA66-CAF1-43AE-BF41-B559C6B989F0}" type="pres">
      <dgm:prSet presAssocID="{D4E9E279-F712-4CEC-9D5E-2F1E327C6028}" presName="connTx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61DFC7D5-21E6-44A4-8569-5C2B75EB54D8}" type="pres">
      <dgm:prSet presAssocID="{CC05110D-9681-4DC6-B68E-B951628482A8}" presName="root2" presStyleCnt="0"/>
      <dgm:spPr/>
    </dgm:pt>
    <dgm:pt modelId="{8F5857A2-E44D-4ABC-AA29-47D2B7C04F54}" type="pres">
      <dgm:prSet presAssocID="{CC05110D-9681-4DC6-B68E-B951628482A8}" presName="LevelTwoTextNode" presStyleLbl="node2" presStyleIdx="2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36BD94-5652-4BC4-9D8D-13D0E56825CE}" type="pres">
      <dgm:prSet presAssocID="{CC05110D-9681-4DC6-B68E-B951628482A8}" presName="level3hierChild" presStyleCnt="0"/>
      <dgm:spPr/>
    </dgm:pt>
    <dgm:pt modelId="{4EB20675-D806-4682-9880-62C7CB3605E2}" type="pres">
      <dgm:prSet presAssocID="{7D1DF842-E8D0-4E64-A821-60DAF9B9C9CA}" presName="conn2-1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8B8DB4C-33D0-42EF-B18C-22CCA90B5CA9}" type="pres">
      <dgm:prSet presAssocID="{7D1DF842-E8D0-4E64-A821-60DAF9B9C9CA}" presName="connTx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1D749E5-1B13-40A0-9D02-6C9624A3B40B}" type="pres">
      <dgm:prSet presAssocID="{BFB79EEB-D181-48C0-85E6-415AFB5D7D6D}" presName="root2" presStyleCnt="0"/>
      <dgm:spPr/>
    </dgm:pt>
    <dgm:pt modelId="{E25A6B49-3133-416F-A803-123916D95405}" type="pres">
      <dgm:prSet presAssocID="{BFB79EEB-D181-48C0-85E6-415AFB5D7D6D}" presName="LevelTwoTextNode" presStyleLbl="node2" presStyleIdx="3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E140C6-D58F-4C6B-872A-928172DAEA17}" type="pres">
      <dgm:prSet presAssocID="{BFB79EEB-D181-48C0-85E6-415AFB5D7D6D}" presName="level3hierChild" presStyleCnt="0"/>
      <dgm:spPr/>
    </dgm:pt>
    <dgm:pt modelId="{C296B7F0-A57C-4C7A-830C-AA4D768DF133}" type="pres">
      <dgm:prSet presAssocID="{21795A99-41F8-4799-AE5A-301BA1C269BA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9BF98EA-B4A6-4CBF-94D4-A04957FD4E5B}" type="pres">
      <dgm:prSet presAssocID="{21795A99-41F8-4799-AE5A-301BA1C269BA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77A7C83-275C-4163-AD65-C0BAB093074A}" type="pres">
      <dgm:prSet presAssocID="{F21CFBB7-3CB7-4E83-B360-F26BC4C10F11}" presName="root2" presStyleCnt="0"/>
      <dgm:spPr/>
    </dgm:pt>
    <dgm:pt modelId="{A0B7EC21-04CF-43F6-B51B-6BBD71018E1C}" type="pres">
      <dgm:prSet presAssocID="{F21CFBB7-3CB7-4E83-B360-F26BC4C10F11}" presName="LevelTwoTextNode" presStyleLbl="node3" presStyleIdx="3" presStyleCnt="4" custScaleX="112452" custScaleY="6261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8D7340-941E-45B1-8933-BC7314F488AC}" type="pres">
      <dgm:prSet presAssocID="{F21CFBB7-3CB7-4E83-B360-F26BC4C10F11}" presName="level3hierChild" presStyleCnt="0"/>
      <dgm:spPr/>
    </dgm:pt>
    <dgm:pt modelId="{DF060849-AAC6-4A08-90EC-8E2D371A7AF9}" type="pres">
      <dgm:prSet presAssocID="{52FB84E6-F726-46E2-8ABC-D59D19875FC0}" presName="conn2-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8C937EB-FA37-4CBE-A7B1-33BACDE479F8}" type="pres">
      <dgm:prSet presAssocID="{52FB84E6-F726-46E2-8ABC-D59D19875FC0}" presName="connTx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3531C0C-6B37-4A64-A11C-AC786B484715}" type="pres">
      <dgm:prSet presAssocID="{0E13DE0C-C1C6-497B-9939-3632D65765E7}" presName="root2" presStyleCnt="0"/>
      <dgm:spPr/>
    </dgm:pt>
    <dgm:pt modelId="{279CBB48-E51A-4967-B68E-5E915DFA652E}" type="pres">
      <dgm:prSet presAssocID="{0E13DE0C-C1C6-497B-9939-3632D65765E7}" presName="LevelTwoTextNode" presStyleLbl="node2" presStyleIdx="4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C2D2FC-17E5-4E30-9D60-5006C7E1BEC7}" type="pres">
      <dgm:prSet presAssocID="{0E13DE0C-C1C6-497B-9939-3632D65765E7}" presName="level3hierChild" presStyleCnt="0"/>
      <dgm:spPr/>
    </dgm:pt>
    <dgm:pt modelId="{8517EC2E-E746-40AB-B94B-E6B8C81F5045}" type="pres">
      <dgm:prSet presAssocID="{6DFE2C98-3743-4F3A-B0CA-6F8C9F0052B3}" presName="conn2-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D50DBC01-EE30-4F9C-9716-3EC800D690A8}" type="pres">
      <dgm:prSet presAssocID="{6DFE2C98-3743-4F3A-B0CA-6F8C9F0052B3}" presName="connTx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B16F1C3-5AA6-4895-8670-667671AF2667}" type="pres">
      <dgm:prSet presAssocID="{5EA9F255-C224-4250-AF90-2EE82E24B4B1}" presName="root2" presStyleCnt="0"/>
      <dgm:spPr/>
    </dgm:pt>
    <dgm:pt modelId="{7A50A3D5-DE98-4FCB-9DA5-63F18E2E1762}" type="pres">
      <dgm:prSet presAssocID="{5EA9F255-C224-4250-AF90-2EE82E24B4B1}" presName="LevelTwoTextNode" presStyleLbl="node2" presStyleIdx="5" presStyleCnt="6" custScaleX="93691" custScaleY="6255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7D5FF8-D03E-47D7-AC63-89E74246DB8F}" type="pres">
      <dgm:prSet presAssocID="{5EA9F255-C224-4250-AF90-2EE82E24B4B1}" presName="level3hierChild" presStyleCnt="0"/>
      <dgm:spPr/>
    </dgm:pt>
  </dgm:ptLst>
  <dgm:cxnLst>
    <dgm:cxn modelId="{19FF1038-E7EA-4BD9-B835-97D4D9F0AA5E}" type="presOf" srcId="{65879B57-016F-466C-826B-E1E81F969AF2}" destId="{D9270C40-6FF7-476F-8092-31D2449081C2}" srcOrd="0" destOrd="0" presId="urn:microsoft.com/office/officeart/2005/8/layout/hierarchy2"/>
    <dgm:cxn modelId="{5D10C6F9-86A7-4333-8412-71B6FFF0C5C3}" srcId="{AC278B15-910F-42C2-B90D-DD40A481888E}" destId="{0E13DE0C-C1C6-497B-9939-3632D65765E7}" srcOrd="4" destOrd="0" parTransId="{52FB84E6-F726-46E2-8ABC-D59D19875FC0}" sibTransId="{6B6516A5-9496-4871-AA4D-E81BFAB42207}"/>
    <dgm:cxn modelId="{7D8845A0-6182-4362-9408-D959F2DD070D}" type="presOf" srcId="{6341DF1B-314C-4F66-8A41-1B12DDE819B7}" destId="{C21F0645-0E31-4AF7-8E5F-D6B42368467B}" srcOrd="1" destOrd="0" presId="urn:microsoft.com/office/officeart/2005/8/layout/hierarchy2"/>
    <dgm:cxn modelId="{F324D5DD-44A7-4361-9129-63525E984147}" type="presOf" srcId="{61D6F225-F886-4958-8E51-472CD7CAE86B}" destId="{2584C99E-AEF4-4995-AAA2-2E627888CEA6}" srcOrd="1" destOrd="0" presId="urn:microsoft.com/office/officeart/2005/8/layout/hierarchy2"/>
    <dgm:cxn modelId="{CF9F838A-8C7B-4925-86F6-B3085F15256F}" type="presOf" srcId="{F4FF4AD1-AFE6-41D7-9DD2-089AEE9DC6A0}" destId="{E7750E0E-6824-408E-9CD6-0D32BCB9D9BB}" srcOrd="1" destOrd="0" presId="urn:microsoft.com/office/officeart/2005/8/layout/hierarchy2"/>
    <dgm:cxn modelId="{DA283D7D-6AB9-48CC-8136-C5B5563B1F25}" srcId="{AC278B15-910F-42C2-B90D-DD40A481888E}" destId="{F458ACE8-289B-4178-81B1-6B9FE249ABB5}" srcOrd="0" destOrd="0" parTransId="{65879B57-016F-466C-826B-E1E81F969AF2}" sibTransId="{DC171FED-21BF-43A4-9FB5-3A492F5871EB}"/>
    <dgm:cxn modelId="{F44B662B-8C60-4350-BC21-165406E273C4}" type="presOf" srcId="{7D1DF842-E8D0-4E64-A821-60DAF9B9C9CA}" destId="{58B8DB4C-33D0-42EF-B18C-22CCA90B5CA9}" srcOrd="1" destOrd="0" presId="urn:microsoft.com/office/officeart/2005/8/layout/hierarchy2"/>
    <dgm:cxn modelId="{B379258C-4E8C-451C-9F96-C45E7C02F356}" type="presOf" srcId="{E99D0F4D-8B25-4FB9-9FE5-AB3F0D023B91}" destId="{11671396-BF97-4084-92A9-540E030F5CAF}" srcOrd="0" destOrd="0" presId="urn:microsoft.com/office/officeart/2005/8/layout/hierarchy2"/>
    <dgm:cxn modelId="{90475940-6DD1-4D8A-84C0-AB1A2C35A9F4}" type="presOf" srcId="{65879B57-016F-466C-826B-E1E81F969AF2}" destId="{6DF01EA6-EAC5-469D-A0C9-15DE4CAF1981}" srcOrd="1" destOrd="0" presId="urn:microsoft.com/office/officeart/2005/8/layout/hierarchy2"/>
    <dgm:cxn modelId="{9B918203-6EF6-4915-A0FC-489739FE8E75}" srcId="{F458ACE8-289B-4178-81B1-6B9FE249ABB5}" destId="{40329185-516D-4CAC-BFF8-7F939E1B5121}" srcOrd="0" destOrd="0" parTransId="{61D6F225-F886-4958-8E51-472CD7CAE86B}" sibTransId="{C4E509F5-1C66-44AD-B81C-0F85806B4C86}"/>
    <dgm:cxn modelId="{FD780996-6AE2-44AD-8053-7EAFE8A78E6E}" type="presOf" srcId="{6341DF1B-314C-4F66-8A41-1B12DDE819B7}" destId="{BFA81D5F-168A-4D3A-B2D4-27321FF2F718}" srcOrd="0" destOrd="0" presId="urn:microsoft.com/office/officeart/2005/8/layout/hierarchy2"/>
    <dgm:cxn modelId="{9FB71FCA-8A57-4CA3-8AD9-E8415E584F23}" type="presOf" srcId="{5EA9F255-C224-4250-AF90-2EE82E24B4B1}" destId="{7A50A3D5-DE98-4FCB-9DA5-63F18E2E1762}" srcOrd="0" destOrd="0" presId="urn:microsoft.com/office/officeart/2005/8/layout/hierarchy2"/>
    <dgm:cxn modelId="{8B17B0D3-F3C7-4001-8DA4-26E80D408A6C}" type="presOf" srcId="{D4E9E279-F712-4CEC-9D5E-2F1E327C6028}" destId="{6605DA66-CAF1-43AE-BF41-B559C6B989F0}" srcOrd="1" destOrd="0" presId="urn:microsoft.com/office/officeart/2005/8/layout/hierarchy2"/>
    <dgm:cxn modelId="{E212E9F1-F1DE-4971-B2B5-8BF60F1316D2}" type="presOf" srcId="{6DFE2C98-3743-4F3A-B0CA-6F8C9F0052B3}" destId="{8517EC2E-E746-40AB-B94B-E6B8C81F5045}" srcOrd="0" destOrd="0" presId="urn:microsoft.com/office/officeart/2005/8/layout/hierarchy2"/>
    <dgm:cxn modelId="{1E9BFA40-B575-4132-8E1A-EF14164641CA}" type="presOf" srcId="{AC278B15-910F-42C2-B90D-DD40A481888E}" destId="{2F00F22F-96DE-410E-96B9-3EFDAAB7A99E}" srcOrd="0" destOrd="0" presId="urn:microsoft.com/office/officeart/2005/8/layout/hierarchy2"/>
    <dgm:cxn modelId="{8795ECC4-1C03-4BAC-9ED4-8D08BB277E06}" type="presOf" srcId="{52FB84E6-F726-46E2-8ABC-D59D19875FC0}" destId="{B8C937EB-FA37-4CBE-A7B1-33BACDE479F8}" srcOrd="1" destOrd="0" presId="urn:microsoft.com/office/officeart/2005/8/layout/hierarchy2"/>
    <dgm:cxn modelId="{1E3DB454-58B0-41DA-9ACF-F18E8185B725}" type="presOf" srcId="{21795A99-41F8-4799-AE5A-301BA1C269BA}" destId="{C296B7F0-A57C-4C7A-830C-AA4D768DF133}" srcOrd="0" destOrd="0" presId="urn:microsoft.com/office/officeart/2005/8/layout/hierarchy2"/>
    <dgm:cxn modelId="{3392EBF1-D1E3-4C34-8388-BBFF288D26CE}" type="presOf" srcId="{21795A99-41F8-4799-AE5A-301BA1C269BA}" destId="{59BF98EA-B4A6-4CBF-94D4-A04957FD4E5B}" srcOrd="1" destOrd="0" presId="urn:microsoft.com/office/officeart/2005/8/layout/hierarchy2"/>
    <dgm:cxn modelId="{439F5BCC-3822-4F0C-AD29-18AF4A4F2DF4}" srcId="{AC278B15-910F-42C2-B90D-DD40A481888E}" destId="{5EA9F255-C224-4250-AF90-2EE82E24B4B1}" srcOrd="5" destOrd="0" parTransId="{6DFE2C98-3743-4F3A-B0CA-6F8C9F0052B3}" sibTransId="{B87BBF26-7084-44BD-8F41-2935C04CBD27}"/>
    <dgm:cxn modelId="{32F2AD93-F43C-4D7F-B334-D0ACFF6D7C93}" type="presOf" srcId="{40329185-516D-4CAC-BFF8-7F939E1B5121}" destId="{73227FDD-4C59-4F6A-81FC-610CEFAF767C}" srcOrd="0" destOrd="0" presId="urn:microsoft.com/office/officeart/2005/8/layout/hierarchy2"/>
    <dgm:cxn modelId="{5AEB4F18-4606-42FB-BC86-AEB76C3229B0}" srcId="{AC278B15-910F-42C2-B90D-DD40A481888E}" destId="{BFB79EEB-D181-48C0-85E6-415AFB5D7D6D}" srcOrd="3" destOrd="0" parTransId="{7D1DF842-E8D0-4E64-A821-60DAF9B9C9CA}" sibTransId="{0F32C156-4234-42FF-9D1A-EEE4CDA2ED0C}"/>
    <dgm:cxn modelId="{15545126-A08D-48E3-A936-6B06F1F3D806}" type="presOf" srcId="{D4E9E279-F712-4CEC-9D5E-2F1E327C6028}" destId="{26611809-0A42-4FD0-A49D-F03934A91D07}" srcOrd="0" destOrd="0" presId="urn:microsoft.com/office/officeart/2005/8/layout/hierarchy2"/>
    <dgm:cxn modelId="{3641B3A7-1CDF-417F-8418-7727EFF2DDC8}" type="presOf" srcId="{0E13DE0C-C1C6-497B-9939-3632D65765E7}" destId="{279CBB48-E51A-4967-B68E-5E915DFA652E}" srcOrd="0" destOrd="0" presId="urn:microsoft.com/office/officeart/2005/8/layout/hierarchy2"/>
    <dgm:cxn modelId="{06A49427-562F-432C-9EDA-20B04E56FC48}" type="presOf" srcId="{7D1DF842-E8D0-4E64-A821-60DAF9B9C9CA}" destId="{4EB20675-D806-4682-9880-62C7CB3605E2}" srcOrd="0" destOrd="0" presId="urn:microsoft.com/office/officeart/2005/8/layout/hierarchy2"/>
    <dgm:cxn modelId="{A64AA32D-9F6D-4CF1-B0AF-768291138642}" type="presOf" srcId="{9A5C2117-A7FA-47FD-AB2F-35DD78B22B99}" destId="{D96BF2FA-BBD1-43E1-AC82-5845D7E2D960}" srcOrd="0" destOrd="0" presId="urn:microsoft.com/office/officeart/2005/8/layout/hierarchy2"/>
    <dgm:cxn modelId="{F1EC6153-0FCF-4B93-8332-6E4C6ADFC880}" type="presOf" srcId="{F2775F05-1ADD-496A-94A5-A0340B5984A3}" destId="{F1A1100C-B7DC-400A-B82A-3B582EAA4B10}" srcOrd="0" destOrd="0" presId="urn:microsoft.com/office/officeart/2005/8/layout/hierarchy2"/>
    <dgm:cxn modelId="{D6AA8054-3A5A-41D4-91B5-1301F8C0332D}" type="presOf" srcId="{CC05110D-9681-4DC6-B68E-B951628482A8}" destId="{8F5857A2-E44D-4ABC-AA29-47D2B7C04F54}" srcOrd="0" destOrd="0" presId="urn:microsoft.com/office/officeart/2005/8/layout/hierarchy2"/>
    <dgm:cxn modelId="{31EFC71A-5742-4208-9C51-F1AF70180B6E}" type="presOf" srcId="{F21CFBB7-3CB7-4E83-B360-F26BC4C10F11}" destId="{A0B7EC21-04CF-43F6-B51B-6BBD71018E1C}" srcOrd="0" destOrd="0" presId="urn:microsoft.com/office/officeart/2005/8/layout/hierarchy2"/>
    <dgm:cxn modelId="{F937D7E9-BA6B-4C27-B206-761274666FC7}" srcId="{E4359428-19F6-46F3-ADB1-EF7F8EEF48E8}" destId="{AC278B15-910F-42C2-B90D-DD40A481888E}" srcOrd="0" destOrd="0" parTransId="{4BBBA67E-CF5E-4B80-A98E-87CE4949FEAB}" sibTransId="{FAB7A141-8A26-4176-B489-6FADC561DA55}"/>
    <dgm:cxn modelId="{0D8A4657-C5ED-475C-8D38-FF4324708D87}" srcId="{AC278B15-910F-42C2-B90D-DD40A481888E}" destId="{CC05110D-9681-4DC6-B68E-B951628482A8}" srcOrd="2" destOrd="0" parTransId="{D4E9E279-F712-4CEC-9D5E-2F1E327C6028}" sibTransId="{588F4AE6-59A3-472E-A86F-CE833200F4C2}"/>
    <dgm:cxn modelId="{E2C154D9-1470-4406-B479-9480C127F240}" srcId="{BFB79EEB-D181-48C0-85E6-415AFB5D7D6D}" destId="{F21CFBB7-3CB7-4E83-B360-F26BC4C10F11}" srcOrd="0" destOrd="0" parTransId="{21795A99-41F8-4799-AE5A-301BA1C269BA}" sibTransId="{3682E58B-2B4B-4BAD-B00D-67A979D65BF0}"/>
    <dgm:cxn modelId="{7AAEB7EC-0283-4DC1-BF5F-58CE9476BC0E}" type="presOf" srcId="{52FB84E6-F726-46E2-8ABC-D59D19875FC0}" destId="{DF060849-AAC6-4A08-90EC-8E2D371A7AF9}" srcOrd="0" destOrd="0" presId="urn:microsoft.com/office/officeart/2005/8/layout/hierarchy2"/>
    <dgm:cxn modelId="{11B0240C-923A-4BA5-9DE9-9F20346D8D30}" type="presOf" srcId="{6DFE2C98-3743-4F3A-B0CA-6F8C9F0052B3}" destId="{D50DBC01-EE30-4F9C-9716-3EC800D690A8}" srcOrd="1" destOrd="0" presId="urn:microsoft.com/office/officeart/2005/8/layout/hierarchy2"/>
    <dgm:cxn modelId="{7A01C343-5F3E-4F1E-B9C2-CD9E97697895}" type="presOf" srcId="{BFB79EEB-D181-48C0-85E6-415AFB5D7D6D}" destId="{E25A6B49-3133-416F-A803-123916D95405}" srcOrd="0" destOrd="0" presId="urn:microsoft.com/office/officeart/2005/8/layout/hierarchy2"/>
    <dgm:cxn modelId="{2FD98771-A0D3-4F90-B23C-6FA27A041C68}" type="presOf" srcId="{F2775F05-1ADD-496A-94A5-A0340B5984A3}" destId="{1CBEC6EA-660E-468D-9598-5D3A88B9CF74}" srcOrd="1" destOrd="0" presId="urn:microsoft.com/office/officeart/2005/8/layout/hierarchy2"/>
    <dgm:cxn modelId="{526EA562-3821-4612-87A0-E12A8499A99F}" type="presOf" srcId="{61D6F225-F886-4958-8E51-472CD7CAE86B}" destId="{6CA05DFF-4C9E-468E-B489-2C432A164440}" srcOrd="0" destOrd="0" presId="urn:microsoft.com/office/officeart/2005/8/layout/hierarchy2"/>
    <dgm:cxn modelId="{402B123F-B5C6-4F21-BC77-3F5FEB4E7136}" type="presOf" srcId="{A6765A7C-508A-40E1-9329-A2CDFBF79C64}" destId="{C019A4DF-2CB1-46B1-BB7A-1AF72A2C62CD}" srcOrd="0" destOrd="0" presId="urn:microsoft.com/office/officeart/2005/8/layout/hierarchy2"/>
    <dgm:cxn modelId="{496C905B-EE98-4B71-BE0F-5CD5D00ECE75}" srcId="{AC278B15-910F-42C2-B90D-DD40A481888E}" destId="{A6765A7C-508A-40E1-9329-A2CDFBF79C64}" srcOrd="1" destOrd="0" parTransId="{F4FF4AD1-AFE6-41D7-9DD2-089AEE9DC6A0}" sibTransId="{090E9AE7-B5DD-4B7F-93CF-3D1C16501E14}"/>
    <dgm:cxn modelId="{FA78B18A-4D20-4782-97A2-3B428C4C693C}" srcId="{A6765A7C-508A-40E1-9329-A2CDFBF79C64}" destId="{9A5C2117-A7FA-47FD-AB2F-35DD78B22B99}" srcOrd="1" destOrd="0" parTransId="{F2775F05-1ADD-496A-94A5-A0340B5984A3}" sibTransId="{928CB98D-5A7B-4832-A7E4-F6031DC8A2E9}"/>
    <dgm:cxn modelId="{AF740469-4FB3-4D96-BC37-679AAD65F92E}" type="presOf" srcId="{E4359428-19F6-46F3-ADB1-EF7F8EEF48E8}" destId="{56D17B72-6B02-4D9B-AFAC-A8F0AAC986F4}" srcOrd="0" destOrd="0" presId="urn:microsoft.com/office/officeart/2005/8/layout/hierarchy2"/>
    <dgm:cxn modelId="{001739FE-C5F2-4623-893A-00469EE326DC}" type="presOf" srcId="{F4FF4AD1-AFE6-41D7-9DD2-089AEE9DC6A0}" destId="{9855FEA4-51BE-46BB-BEC5-B6F6DC335D5A}" srcOrd="0" destOrd="0" presId="urn:microsoft.com/office/officeart/2005/8/layout/hierarchy2"/>
    <dgm:cxn modelId="{C125D427-9193-495C-836E-B4CEC5AA98B4}" srcId="{A6765A7C-508A-40E1-9329-A2CDFBF79C64}" destId="{E99D0F4D-8B25-4FB9-9FE5-AB3F0D023B91}" srcOrd="0" destOrd="0" parTransId="{6341DF1B-314C-4F66-8A41-1B12DDE819B7}" sibTransId="{93327924-114A-4298-81C7-8AB8A2CBD98C}"/>
    <dgm:cxn modelId="{6E389214-77C8-46E0-AC76-D0BF08CFD38A}" type="presOf" srcId="{F458ACE8-289B-4178-81B1-6B9FE249ABB5}" destId="{8ED56F9E-F8EB-44C5-B752-2941150BFB29}" srcOrd="0" destOrd="0" presId="urn:microsoft.com/office/officeart/2005/8/layout/hierarchy2"/>
    <dgm:cxn modelId="{B186A8C2-CCB0-41C8-A66F-C901900C7962}" type="presParOf" srcId="{56D17B72-6B02-4D9B-AFAC-A8F0AAC986F4}" destId="{2C123BF9-041D-4A44-A96F-70745F135B92}" srcOrd="0" destOrd="0" presId="urn:microsoft.com/office/officeart/2005/8/layout/hierarchy2"/>
    <dgm:cxn modelId="{F4883DE4-B7E2-4377-9364-9837DEEC1B95}" type="presParOf" srcId="{2C123BF9-041D-4A44-A96F-70745F135B92}" destId="{2F00F22F-96DE-410E-96B9-3EFDAAB7A99E}" srcOrd="0" destOrd="0" presId="urn:microsoft.com/office/officeart/2005/8/layout/hierarchy2"/>
    <dgm:cxn modelId="{C698DDB0-E3FE-4A51-851B-3586106B8FD3}" type="presParOf" srcId="{2C123BF9-041D-4A44-A96F-70745F135B92}" destId="{DB54B772-1B97-4BBD-905D-BB1C97FEC7C4}" srcOrd="1" destOrd="0" presId="urn:microsoft.com/office/officeart/2005/8/layout/hierarchy2"/>
    <dgm:cxn modelId="{B0758012-EAF9-4AF4-999B-8B11833AD121}" type="presParOf" srcId="{DB54B772-1B97-4BBD-905D-BB1C97FEC7C4}" destId="{D9270C40-6FF7-476F-8092-31D2449081C2}" srcOrd="0" destOrd="0" presId="urn:microsoft.com/office/officeart/2005/8/layout/hierarchy2"/>
    <dgm:cxn modelId="{91BD53C0-6126-43CE-AB59-9648EA8E0524}" type="presParOf" srcId="{D9270C40-6FF7-476F-8092-31D2449081C2}" destId="{6DF01EA6-EAC5-469D-A0C9-15DE4CAF1981}" srcOrd="0" destOrd="0" presId="urn:microsoft.com/office/officeart/2005/8/layout/hierarchy2"/>
    <dgm:cxn modelId="{18C09543-28F2-4C74-B2A0-F6147A0092CE}" type="presParOf" srcId="{DB54B772-1B97-4BBD-905D-BB1C97FEC7C4}" destId="{1795F8A5-EC99-4E50-8CBC-61197000F84C}" srcOrd="1" destOrd="0" presId="urn:microsoft.com/office/officeart/2005/8/layout/hierarchy2"/>
    <dgm:cxn modelId="{D3647C50-51EE-4DDE-B523-DB44F831CE35}" type="presParOf" srcId="{1795F8A5-EC99-4E50-8CBC-61197000F84C}" destId="{8ED56F9E-F8EB-44C5-B752-2941150BFB29}" srcOrd="0" destOrd="0" presId="urn:microsoft.com/office/officeart/2005/8/layout/hierarchy2"/>
    <dgm:cxn modelId="{8ACB154B-BBED-4EB6-8EC7-E08E968026DB}" type="presParOf" srcId="{1795F8A5-EC99-4E50-8CBC-61197000F84C}" destId="{C058F678-6F4D-4694-923F-B1B8978DA41F}" srcOrd="1" destOrd="0" presId="urn:microsoft.com/office/officeart/2005/8/layout/hierarchy2"/>
    <dgm:cxn modelId="{4E04A18A-6425-4F14-8950-C52E6DAD6D48}" type="presParOf" srcId="{C058F678-6F4D-4694-923F-B1B8978DA41F}" destId="{6CA05DFF-4C9E-468E-B489-2C432A164440}" srcOrd="0" destOrd="0" presId="urn:microsoft.com/office/officeart/2005/8/layout/hierarchy2"/>
    <dgm:cxn modelId="{62B8E4F2-68E1-4F81-9F58-FD70A0803903}" type="presParOf" srcId="{6CA05DFF-4C9E-468E-B489-2C432A164440}" destId="{2584C99E-AEF4-4995-AAA2-2E627888CEA6}" srcOrd="0" destOrd="0" presId="urn:microsoft.com/office/officeart/2005/8/layout/hierarchy2"/>
    <dgm:cxn modelId="{F1DB50B2-7813-4AF6-B8BD-016A6688E215}" type="presParOf" srcId="{C058F678-6F4D-4694-923F-B1B8978DA41F}" destId="{38C79C99-DC53-4D70-96B7-6FACD7485162}" srcOrd="1" destOrd="0" presId="urn:microsoft.com/office/officeart/2005/8/layout/hierarchy2"/>
    <dgm:cxn modelId="{530DECB2-4912-4064-81C4-DB8FD605A299}" type="presParOf" srcId="{38C79C99-DC53-4D70-96B7-6FACD7485162}" destId="{73227FDD-4C59-4F6A-81FC-610CEFAF767C}" srcOrd="0" destOrd="0" presId="urn:microsoft.com/office/officeart/2005/8/layout/hierarchy2"/>
    <dgm:cxn modelId="{7642D130-8D0D-4272-8ECD-A1B6627D6F45}" type="presParOf" srcId="{38C79C99-DC53-4D70-96B7-6FACD7485162}" destId="{15E87EE0-ED29-4201-9FC3-CCDC50CE3A50}" srcOrd="1" destOrd="0" presId="urn:microsoft.com/office/officeart/2005/8/layout/hierarchy2"/>
    <dgm:cxn modelId="{783D2D7B-FF73-4278-9095-1109F6963C06}" type="presParOf" srcId="{DB54B772-1B97-4BBD-905D-BB1C97FEC7C4}" destId="{9855FEA4-51BE-46BB-BEC5-B6F6DC335D5A}" srcOrd="2" destOrd="0" presId="urn:microsoft.com/office/officeart/2005/8/layout/hierarchy2"/>
    <dgm:cxn modelId="{5F9B91BA-258B-41BF-859E-0DDC02DF52FE}" type="presParOf" srcId="{9855FEA4-51BE-46BB-BEC5-B6F6DC335D5A}" destId="{E7750E0E-6824-408E-9CD6-0D32BCB9D9BB}" srcOrd="0" destOrd="0" presId="urn:microsoft.com/office/officeart/2005/8/layout/hierarchy2"/>
    <dgm:cxn modelId="{C98728E1-CED0-40E1-BD72-6E0A75BA29B8}" type="presParOf" srcId="{DB54B772-1B97-4BBD-905D-BB1C97FEC7C4}" destId="{67649546-C7D3-4AD1-ABE6-0E6D152353EC}" srcOrd="3" destOrd="0" presId="urn:microsoft.com/office/officeart/2005/8/layout/hierarchy2"/>
    <dgm:cxn modelId="{6D7789AA-0512-4854-9A85-350CFDC5F0A8}" type="presParOf" srcId="{67649546-C7D3-4AD1-ABE6-0E6D152353EC}" destId="{C019A4DF-2CB1-46B1-BB7A-1AF72A2C62CD}" srcOrd="0" destOrd="0" presId="urn:microsoft.com/office/officeart/2005/8/layout/hierarchy2"/>
    <dgm:cxn modelId="{FBFAC531-53BD-41EF-99D4-AEDD69097451}" type="presParOf" srcId="{67649546-C7D3-4AD1-ABE6-0E6D152353EC}" destId="{0627118B-C8C8-4AE8-B49F-234C72FA51D1}" srcOrd="1" destOrd="0" presId="urn:microsoft.com/office/officeart/2005/8/layout/hierarchy2"/>
    <dgm:cxn modelId="{0BE78C44-909E-4C41-8E56-ECB33FCC9251}" type="presParOf" srcId="{0627118B-C8C8-4AE8-B49F-234C72FA51D1}" destId="{BFA81D5F-168A-4D3A-B2D4-27321FF2F718}" srcOrd="0" destOrd="0" presId="urn:microsoft.com/office/officeart/2005/8/layout/hierarchy2"/>
    <dgm:cxn modelId="{B7154F49-6AEB-4453-A3EE-F70B88DB8D10}" type="presParOf" srcId="{BFA81D5F-168A-4D3A-B2D4-27321FF2F718}" destId="{C21F0645-0E31-4AF7-8E5F-D6B42368467B}" srcOrd="0" destOrd="0" presId="urn:microsoft.com/office/officeart/2005/8/layout/hierarchy2"/>
    <dgm:cxn modelId="{0094400A-B9B2-4D5B-A424-66D39339E531}" type="presParOf" srcId="{0627118B-C8C8-4AE8-B49F-234C72FA51D1}" destId="{50027498-A176-49CA-BA74-9D69E4A79CB8}" srcOrd="1" destOrd="0" presId="urn:microsoft.com/office/officeart/2005/8/layout/hierarchy2"/>
    <dgm:cxn modelId="{DD70983A-E7D2-47CA-900C-07D65735FCE8}" type="presParOf" srcId="{50027498-A176-49CA-BA74-9D69E4A79CB8}" destId="{11671396-BF97-4084-92A9-540E030F5CAF}" srcOrd="0" destOrd="0" presId="urn:microsoft.com/office/officeart/2005/8/layout/hierarchy2"/>
    <dgm:cxn modelId="{7D5166A9-4BFD-4BAB-AE54-1A50B40ED559}" type="presParOf" srcId="{50027498-A176-49CA-BA74-9D69E4A79CB8}" destId="{21833AD2-91A9-471C-9392-B3FEF6EB605F}" srcOrd="1" destOrd="0" presId="urn:microsoft.com/office/officeart/2005/8/layout/hierarchy2"/>
    <dgm:cxn modelId="{9CDDD88B-4293-417F-B778-AC0D4785085C}" type="presParOf" srcId="{0627118B-C8C8-4AE8-B49F-234C72FA51D1}" destId="{F1A1100C-B7DC-400A-B82A-3B582EAA4B10}" srcOrd="2" destOrd="0" presId="urn:microsoft.com/office/officeart/2005/8/layout/hierarchy2"/>
    <dgm:cxn modelId="{D3386E6E-8391-4471-9FCC-93008D401906}" type="presParOf" srcId="{F1A1100C-B7DC-400A-B82A-3B582EAA4B10}" destId="{1CBEC6EA-660E-468D-9598-5D3A88B9CF74}" srcOrd="0" destOrd="0" presId="urn:microsoft.com/office/officeart/2005/8/layout/hierarchy2"/>
    <dgm:cxn modelId="{613D093E-DD74-4AE0-BC9E-54A81C235931}" type="presParOf" srcId="{0627118B-C8C8-4AE8-B49F-234C72FA51D1}" destId="{3F750429-2F1A-470F-813D-41336766BEFD}" srcOrd="3" destOrd="0" presId="urn:microsoft.com/office/officeart/2005/8/layout/hierarchy2"/>
    <dgm:cxn modelId="{00998CBB-35B3-4C64-BE5E-85B4F67EE272}" type="presParOf" srcId="{3F750429-2F1A-470F-813D-41336766BEFD}" destId="{D96BF2FA-BBD1-43E1-AC82-5845D7E2D960}" srcOrd="0" destOrd="0" presId="urn:microsoft.com/office/officeart/2005/8/layout/hierarchy2"/>
    <dgm:cxn modelId="{00E984F1-C682-4877-9DC2-5CC3A99667D7}" type="presParOf" srcId="{3F750429-2F1A-470F-813D-41336766BEFD}" destId="{4D400A50-B3A7-4AE7-968C-30D428E56268}" srcOrd="1" destOrd="0" presId="urn:microsoft.com/office/officeart/2005/8/layout/hierarchy2"/>
    <dgm:cxn modelId="{8B835B7B-4EC7-4947-BBAA-973FCF31F370}" type="presParOf" srcId="{DB54B772-1B97-4BBD-905D-BB1C97FEC7C4}" destId="{26611809-0A42-4FD0-A49D-F03934A91D07}" srcOrd="4" destOrd="0" presId="urn:microsoft.com/office/officeart/2005/8/layout/hierarchy2"/>
    <dgm:cxn modelId="{F14952E6-2149-4252-B622-1105427F753E}" type="presParOf" srcId="{26611809-0A42-4FD0-A49D-F03934A91D07}" destId="{6605DA66-CAF1-43AE-BF41-B559C6B989F0}" srcOrd="0" destOrd="0" presId="urn:microsoft.com/office/officeart/2005/8/layout/hierarchy2"/>
    <dgm:cxn modelId="{7F944551-9962-4E29-8AE8-3A794232B07A}" type="presParOf" srcId="{DB54B772-1B97-4BBD-905D-BB1C97FEC7C4}" destId="{61DFC7D5-21E6-44A4-8569-5C2B75EB54D8}" srcOrd="5" destOrd="0" presId="urn:microsoft.com/office/officeart/2005/8/layout/hierarchy2"/>
    <dgm:cxn modelId="{0F2FBBC3-4069-4111-A0B6-F7531BEAB59A}" type="presParOf" srcId="{61DFC7D5-21E6-44A4-8569-5C2B75EB54D8}" destId="{8F5857A2-E44D-4ABC-AA29-47D2B7C04F54}" srcOrd="0" destOrd="0" presId="urn:microsoft.com/office/officeart/2005/8/layout/hierarchy2"/>
    <dgm:cxn modelId="{00A10D14-092E-42C2-BB1C-8F446EA241E7}" type="presParOf" srcId="{61DFC7D5-21E6-44A4-8569-5C2B75EB54D8}" destId="{5236BD94-5652-4BC4-9D8D-13D0E56825CE}" srcOrd="1" destOrd="0" presId="urn:microsoft.com/office/officeart/2005/8/layout/hierarchy2"/>
    <dgm:cxn modelId="{5A416397-ACC0-47FD-B147-312A137388CC}" type="presParOf" srcId="{DB54B772-1B97-4BBD-905D-BB1C97FEC7C4}" destId="{4EB20675-D806-4682-9880-62C7CB3605E2}" srcOrd="6" destOrd="0" presId="urn:microsoft.com/office/officeart/2005/8/layout/hierarchy2"/>
    <dgm:cxn modelId="{34AF17DE-E88E-465F-B4F1-83825BA12343}" type="presParOf" srcId="{4EB20675-D806-4682-9880-62C7CB3605E2}" destId="{58B8DB4C-33D0-42EF-B18C-22CCA90B5CA9}" srcOrd="0" destOrd="0" presId="urn:microsoft.com/office/officeart/2005/8/layout/hierarchy2"/>
    <dgm:cxn modelId="{6AC9D724-02B3-4A00-9AC0-D876953F55C8}" type="presParOf" srcId="{DB54B772-1B97-4BBD-905D-BB1C97FEC7C4}" destId="{F1D749E5-1B13-40A0-9D02-6C9624A3B40B}" srcOrd="7" destOrd="0" presId="urn:microsoft.com/office/officeart/2005/8/layout/hierarchy2"/>
    <dgm:cxn modelId="{FB74E1FE-5E7F-41F4-BD60-959146ADCEF1}" type="presParOf" srcId="{F1D749E5-1B13-40A0-9D02-6C9624A3B40B}" destId="{E25A6B49-3133-416F-A803-123916D95405}" srcOrd="0" destOrd="0" presId="urn:microsoft.com/office/officeart/2005/8/layout/hierarchy2"/>
    <dgm:cxn modelId="{B31CEEC3-3CC8-4F90-A7F7-496A4A8E9262}" type="presParOf" srcId="{F1D749E5-1B13-40A0-9D02-6C9624A3B40B}" destId="{E7E140C6-D58F-4C6B-872A-928172DAEA17}" srcOrd="1" destOrd="0" presId="urn:microsoft.com/office/officeart/2005/8/layout/hierarchy2"/>
    <dgm:cxn modelId="{4F9C07D4-DF50-450A-9DD6-18C40600E388}" type="presParOf" srcId="{E7E140C6-D58F-4C6B-872A-928172DAEA17}" destId="{C296B7F0-A57C-4C7A-830C-AA4D768DF133}" srcOrd="0" destOrd="0" presId="urn:microsoft.com/office/officeart/2005/8/layout/hierarchy2"/>
    <dgm:cxn modelId="{04CB43C9-750C-419A-9175-D4D3F8C83440}" type="presParOf" srcId="{C296B7F0-A57C-4C7A-830C-AA4D768DF133}" destId="{59BF98EA-B4A6-4CBF-94D4-A04957FD4E5B}" srcOrd="0" destOrd="0" presId="urn:microsoft.com/office/officeart/2005/8/layout/hierarchy2"/>
    <dgm:cxn modelId="{AF963D42-2EB7-43BE-AEE5-5E67B0E0BDEF}" type="presParOf" srcId="{E7E140C6-D58F-4C6B-872A-928172DAEA17}" destId="{377A7C83-275C-4163-AD65-C0BAB093074A}" srcOrd="1" destOrd="0" presId="urn:microsoft.com/office/officeart/2005/8/layout/hierarchy2"/>
    <dgm:cxn modelId="{C0F8E835-B076-4E28-9380-BA7A76C830A4}" type="presParOf" srcId="{377A7C83-275C-4163-AD65-C0BAB093074A}" destId="{A0B7EC21-04CF-43F6-B51B-6BBD71018E1C}" srcOrd="0" destOrd="0" presId="urn:microsoft.com/office/officeart/2005/8/layout/hierarchy2"/>
    <dgm:cxn modelId="{85A91950-024F-421B-82B3-7D0BAE5773EB}" type="presParOf" srcId="{377A7C83-275C-4163-AD65-C0BAB093074A}" destId="{CE8D7340-941E-45B1-8933-BC7314F488AC}" srcOrd="1" destOrd="0" presId="urn:microsoft.com/office/officeart/2005/8/layout/hierarchy2"/>
    <dgm:cxn modelId="{4CC714E2-D240-4DE3-93A5-F279A527A745}" type="presParOf" srcId="{DB54B772-1B97-4BBD-905D-BB1C97FEC7C4}" destId="{DF060849-AAC6-4A08-90EC-8E2D371A7AF9}" srcOrd="8" destOrd="0" presId="urn:microsoft.com/office/officeart/2005/8/layout/hierarchy2"/>
    <dgm:cxn modelId="{AC225050-A574-4D2C-896A-1FCAA4D0FBD8}" type="presParOf" srcId="{DF060849-AAC6-4A08-90EC-8E2D371A7AF9}" destId="{B8C937EB-FA37-4CBE-A7B1-33BACDE479F8}" srcOrd="0" destOrd="0" presId="urn:microsoft.com/office/officeart/2005/8/layout/hierarchy2"/>
    <dgm:cxn modelId="{202209B3-1B36-47DC-AB76-A0719B8C512F}" type="presParOf" srcId="{DB54B772-1B97-4BBD-905D-BB1C97FEC7C4}" destId="{D3531C0C-6B37-4A64-A11C-AC786B484715}" srcOrd="9" destOrd="0" presId="urn:microsoft.com/office/officeart/2005/8/layout/hierarchy2"/>
    <dgm:cxn modelId="{19116E06-318F-4B46-8851-C53EC0838B9D}" type="presParOf" srcId="{D3531C0C-6B37-4A64-A11C-AC786B484715}" destId="{279CBB48-E51A-4967-B68E-5E915DFA652E}" srcOrd="0" destOrd="0" presId="urn:microsoft.com/office/officeart/2005/8/layout/hierarchy2"/>
    <dgm:cxn modelId="{AF84875B-20B7-47A7-85FE-9C70594DA671}" type="presParOf" srcId="{D3531C0C-6B37-4A64-A11C-AC786B484715}" destId="{5AC2D2FC-17E5-4E30-9D60-5006C7E1BEC7}" srcOrd="1" destOrd="0" presId="urn:microsoft.com/office/officeart/2005/8/layout/hierarchy2"/>
    <dgm:cxn modelId="{3A7BC1D8-456F-4025-9EC8-01DED41ADEFC}" type="presParOf" srcId="{DB54B772-1B97-4BBD-905D-BB1C97FEC7C4}" destId="{8517EC2E-E746-40AB-B94B-E6B8C81F5045}" srcOrd="10" destOrd="0" presId="urn:microsoft.com/office/officeart/2005/8/layout/hierarchy2"/>
    <dgm:cxn modelId="{F8289977-5123-4EED-B5CC-2C37777F824D}" type="presParOf" srcId="{8517EC2E-E746-40AB-B94B-E6B8C81F5045}" destId="{D50DBC01-EE30-4F9C-9716-3EC800D690A8}" srcOrd="0" destOrd="0" presId="urn:microsoft.com/office/officeart/2005/8/layout/hierarchy2"/>
    <dgm:cxn modelId="{4F97C09D-9B3E-4027-AF84-8470660FB607}" type="presParOf" srcId="{DB54B772-1B97-4BBD-905D-BB1C97FEC7C4}" destId="{4B16F1C3-5AA6-4895-8670-667671AF2667}" srcOrd="11" destOrd="0" presId="urn:microsoft.com/office/officeart/2005/8/layout/hierarchy2"/>
    <dgm:cxn modelId="{06071C7E-FB34-4966-BFC2-367429C73B54}" type="presParOf" srcId="{4B16F1C3-5AA6-4895-8670-667671AF2667}" destId="{7A50A3D5-DE98-4FCB-9DA5-63F18E2E1762}" srcOrd="0" destOrd="0" presId="urn:microsoft.com/office/officeart/2005/8/layout/hierarchy2"/>
    <dgm:cxn modelId="{219E8C17-F863-4117-926B-12E8ADAE560D}" type="presParOf" srcId="{4B16F1C3-5AA6-4895-8670-667671AF2667}" destId="{4F7D5FF8-D03E-47D7-AC63-89E74246DB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0F22F-96DE-410E-96B9-3EFDAAB7A99E}">
      <dsp:nvSpPr>
        <dsp:cNvPr id="0" name=""/>
        <dsp:cNvSpPr/>
      </dsp:nvSpPr>
      <dsp:spPr>
        <a:xfrm>
          <a:off x="953" y="1839702"/>
          <a:ext cx="1394695" cy="384594"/>
        </a:xfrm>
        <a:prstGeom prst="roundRect">
          <a:avLst>
            <a:gd name="adj" fmla="val 10000"/>
          </a:avLst>
        </a:prstGeom>
        <a:solidFill>
          <a:srgbClr val="FF6F6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라즈베리파이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2217" y="1850966"/>
        <a:ext cx="1372167" cy="362066"/>
      </dsp:txXfrm>
    </dsp:sp>
    <dsp:sp modelId="{9855FEA4-51BE-46BB-BEC5-B6F6DC335D5A}">
      <dsp:nvSpPr>
        <dsp:cNvPr id="0" name=""/>
        <dsp:cNvSpPr/>
      </dsp:nvSpPr>
      <dsp:spPr>
        <a:xfrm rot="17612997">
          <a:off x="964822" y="1358699"/>
          <a:ext cx="143500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435007" y="15556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646450" y="1338380"/>
        <a:ext cx="71750" cy="71750"/>
      </dsp:txXfrm>
    </dsp:sp>
    <dsp:sp modelId="{C019A4DF-2CB1-46B1-BB7A-1AF72A2C62CD}">
      <dsp:nvSpPr>
        <dsp:cNvPr id="0" name=""/>
        <dsp:cNvSpPr/>
      </dsp:nvSpPr>
      <dsp:spPr>
        <a:xfrm>
          <a:off x="1969003" y="516248"/>
          <a:ext cx="1260004" cy="400526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네오픽셀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80734" y="527979"/>
        <a:ext cx="1236542" cy="377064"/>
      </dsp:txXfrm>
    </dsp:sp>
    <dsp:sp modelId="{BFA81D5F-168A-4D3A-B2D4-27321FF2F718}">
      <dsp:nvSpPr>
        <dsp:cNvPr id="0" name=""/>
        <dsp:cNvSpPr/>
      </dsp:nvSpPr>
      <dsp:spPr>
        <a:xfrm>
          <a:off x="3229007" y="700954"/>
          <a:ext cx="551548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51548" y="15556"/>
              </a:lnTo>
            </a:path>
          </a:pathLst>
        </a:custGeom>
        <a:noFill/>
        <a:ln w="12700" cap="flat" cmpd="sng" algn="ctr">
          <a:solidFill>
            <a:srgbClr val="FF81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90993" y="702722"/>
        <a:ext cx="27577" cy="27577"/>
      </dsp:txXfrm>
    </dsp:sp>
    <dsp:sp modelId="{11671396-BF97-4084-92A9-540E030F5CAF}">
      <dsp:nvSpPr>
        <dsp:cNvPr id="0" name=""/>
        <dsp:cNvSpPr/>
      </dsp:nvSpPr>
      <dsp:spPr>
        <a:xfrm>
          <a:off x="3780555" y="516248"/>
          <a:ext cx="1260004" cy="400526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바닥신호등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792286" y="527979"/>
        <a:ext cx="1236542" cy="377064"/>
      </dsp:txXfrm>
    </dsp:sp>
    <dsp:sp modelId="{26611809-0A42-4FD0-A49D-F03934A91D07}">
      <dsp:nvSpPr>
        <dsp:cNvPr id="0" name=""/>
        <dsp:cNvSpPr/>
      </dsp:nvSpPr>
      <dsp:spPr>
        <a:xfrm rot="19766906">
          <a:off x="1348808" y="1844940"/>
          <a:ext cx="67478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674789" y="15556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669333" y="1843627"/>
        <a:ext cx="33739" cy="33739"/>
      </dsp:txXfrm>
    </dsp:sp>
    <dsp:sp modelId="{8F5857A2-E44D-4ABC-AA29-47D2B7C04F54}">
      <dsp:nvSpPr>
        <dsp:cNvPr id="0" name=""/>
        <dsp:cNvSpPr/>
      </dsp:nvSpPr>
      <dsp:spPr>
        <a:xfrm>
          <a:off x="1976758" y="1488731"/>
          <a:ext cx="1260004" cy="400526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LED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88489" y="1500462"/>
        <a:ext cx="1236542" cy="377064"/>
      </dsp:txXfrm>
    </dsp:sp>
    <dsp:sp modelId="{79BE61F7-4A85-4F52-959C-AFE687483C9F}">
      <dsp:nvSpPr>
        <dsp:cNvPr id="0" name=""/>
        <dsp:cNvSpPr/>
      </dsp:nvSpPr>
      <dsp:spPr>
        <a:xfrm rot="1248">
          <a:off x="3236762" y="1673536"/>
          <a:ext cx="54165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41659" y="15556"/>
              </a:lnTo>
            </a:path>
          </a:pathLst>
        </a:custGeom>
        <a:noFill/>
        <a:ln w="12700" cap="flat" cmpd="sng" algn="ctr">
          <a:solidFill>
            <a:srgbClr val="FF81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94051" y="1675551"/>
        <a:ext cx="27082" cy="27082"/>
      </dsp:txXfrm>
    </dsp:sp>
    <dsp:sp modelId="{9E884223-8A5B-4FA1-A9DF-667AAFB13F20}">
      <dsp:nvSpPr>
        <dsp:cNvPr id="0" name=""/>
        <dsp:cNvSpPr/>
      </dsp:nvSpPr>
      <dsp:spPr>
        <a:xfrm>
          <a:off x="3778422" y="1488928"/>
          <a:ext cx="1260004" cy="400526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차량 신호등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790153" y="1500659"/>
        <a:ext cx="1236542" cy="377064"/>
      </dsp:txXfrm>
    </dsp:sp>
    <dsp:sp modelId="{8517EC2E-E746-40AB-B94B-E6B8C81F5045}">
      <dsp:nvSpPr>
        <dsp:cNvPr id="0" name=""/>
        <dsp:cNvSpPr/>
      </dsp:nvSpPr>
      <dsp:spPr>
        <a:xfrm rot="4133699">
          <a:off x="894313" y="2747325"/>
          <a:ext cx="1566865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566865" y="15556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638574" y="2723710"/>
        <a:ext cx="78343" cy="78343"/>
      </dsp:txXfrm>
    </dsp:sp>
    <dsp:sp modelId="{7A50A3D5-DE98-4FCB-9DA5-63F18E2E1762}">
      <dsp:nvSpPr>
        <dsp:cNvPr id="0" name=""/>
        <dsp:cNvSpPr/>
      </dsp:nvSpPr>
      <dsp:spPr>
        <a:xfrm>
          <a:off x="1959843" y="3060716"/>
          <a:ext cx="1260004" cy="866094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스텝모터</a:t>
          </a:r>
          <a:r>
            <a:rPr lang="en-US" altLang="ko-KR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,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디씨모터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85210" y="3086083"/>
        <a:ext cx="1209270" cy="815360"/>
      </dsp:txXfrm>
    </dsp:sp>
    <dsp:sp modelId="{9104A28D-95EF-461A-A7A4-BC8187912596}">
      <dsp:nvSpPr>
        <dsp:cNvPr id="0" name=""/>
        <dsp:cNvSpPr/>
      </dsp:nvSpPr>
      <dsp:spPr>
        <a:xfrm rot="21567531">
          <a:off x="3219835" y="3475685"/>
          <a:ext cx="53402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34026" y="15556"/>
              </a:lnTo>
            </a:path>
          </a:pathLst>
        </a:custGeom>
        <a:noFill/>
        <a:ln w="12700" cap="flat" cmpd="sng" algn="ctr">
          <a:solidFill>
            <a:srgbClr val="FF89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73498" y="3477891"/>
        <a:ext cx="26701" cy="26701"/>
      </dsp:txXfrm>
    </dsp:sp>
    <dsp:sp modelId="{F6524DEC-00CF-4A73-B9C8-A78A4BB4E52B}">
      <dsp:nvSpPr>
        <dsp:cNvPr id="0" name=""/>
        <dsp:cNvSpPr/>
      </dsp:nvSpPr>
      <dsp:spPr>
        <a:xfrm>
          <a:off x="3753850" y="3288456"/>
          <a:ext cx="1260004" cy="400526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가로등 우산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765581" y="3300187"/>
        <a:ext cx="1236542" cy="377064"/>
      </dsp:txXfrm>
    </dsp:sp>
    <dsp:sp modelId="{7CB21C62-4AE9-438D-BDA0-17254D98EDF4}">
      <dsp:nvSpPr>
        <dsp:cNvPr id="0" name=""/>
        <dsp:cNvSpPr/>
      </dsp:nvSpPr>
      <dsp:spPr>
        <a:xfrm rot="2305149">
          <a:off x="1315191" y="2247360"/>
          <a:ext cx="74320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43204" y="15556"/>
              </a:lnTo>
            </a:path>
          </a:pathLst>
        </a:custGeom>
        <a:noFill/>
        <a:ln w="12700" cap="flat" cmpd="sng" algn="ctr">
          <a:solidFill>
            <a:srgbClr val="FF89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668213" y="2244337"/>
        <a:ext cx="37160" cy="37160"/>
      </dsp:txXfrm>
    </dsp:sp>
    <dsp:sp modelId="{F475D1E3-7C68-4246-A112-E1081BCECA8A}">
      <dsp:nvSpPr>
        <dsp:cNvPr id="0" name=""/>
        <dsp:cNvSpPr/>
      </dsp:nvSpPr>
      <dsp:spPr>
        <a:xfrm>
          <a:off x="1977939" y="2293571"/>
          <a:ext cx="1260004" cy="400526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충전 전지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89670" y="2305302"/>
        <a:ext cx="1236542" cy="377064"/>
      </dsp:txXfrm>
    </dsp:sp>
    <dsp:sp modelId="{D519F388-9805-40BF-B760-41ECBF5CC24C}">
      <dsp:nvSpPr>
        <dsp:cNvPr id="0" name=""/>
        <dsp:cNvSpPr/>
      </dsp:nvSpPr>
      <dsp:spPr>
        <a:xfrm>
          <a:off x="3237943" y="2478277"/>
          <a:ext cx="542612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42612" y="15556"/>
              </a:lnTo>
            </a:path>
          </a:pathLst>
        </a:custGeom>
        <a:noFill/>
        <a:ln w="12700" cap="flat" cmpd="sng" algn="ctr">
          <a:solidFill>
            <a:srgbClr val="FF89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495684" y="2480269"/>
        <a:ext cx="27130" cy="27130"/>
      </dsp:txXfrm>
    </dsp:sp>
    <dsp:sp modelId="{ECAED77D-DAA8-49C8-A9C4-CC4C13FA7DA1}">
      <dsp:nvSpPr>
        <dsp:cNvPr id="0" name=""/>
        <dsp:cNvSpPr/>
      </dsp:nvSpPr>
      <dsp:spPr>
        <a:xfrm>
          <a:off x="3780555" y="2293571"/>
          <a:ext cx="1260004" cy="400526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충전박스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792286" y="2305302"/>
        <a:ext cx="1236542" cy="37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0F22F-96DE-410E-96B9-3EFDAAB7A99E}">
      <dsp:nvSpPr>
        <dsp:cNvPr id="0" name=""/>
        <dsp:cNvSpPr/>
      </dsp:nvSpPr>
      <dsp:spPr>
        <a:xfrm>
          <a:off x="3587818" y="1862986"/>
          <a:ext cx="1461531" cy="396001"/>
        </a:xfrm>
        <a:prstGeom prst="roundRect">
          <a:avLst>
            <a:gd name="adj" fmla="val 10000"/>
          </a:avLst>
        </a:prstGeom>
        <a:solidFill>
          <a:srgbClr val="FF6F6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라즈베리파이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3599416" y="1874584"/>
        <a:ext cx="1438335" cy="372805"/>
      </dsp:txXfrm>
    </dsp:sp>
    <dsp:sp modelId="{D9270C40-6FF7-476F-8092-31D2449081C2}">
      <dsp:nvSpPr>
        <dsp:cNvPr id="0" name=""/>
        <dsp:cNvSpPr/>
      </dsp:nvSpPr>
      <dsp:spPr>
        <a:xfrm rot="15071622">
          <a:off x="2624410" y="1357316"/>
          <a:ext cx="1457093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1457093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16529" y="1334907"/>
        <a:ext cx="72854" cy="72854"/>
      </dsp:txXfrm>
    </dsp:sp>
    <dsp:sp modelId="{8ED56F9E-F8EB-44C5-B752-2941150BFB29}">
      <dsp:nvSpPr>
        <dsp:cNvPr id="0" name=""/>
        <dsp:cNvSpPr/>
      </dsp:nvSpPr>
      <dsp:spPr>
        <a:xfrm>
          <a:off x="1931938" y="483681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PIR </a:t>
          </a: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센서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495279"/>
        <a:ext cx="1162961" cy="372805"/>
      </dsp:txXfrm>
    </dsp:sp>
    <dsp:sp modelId="{6CA05DFF-4C9E-468E-B489-2C432A164440}">
      <dsp:nvSpPr>
        <dsp:cNvPr id="0" name=""/>
        <dsp:cNvSpPr/>
      </dsp:nvSpPr>
      <dsp:spPr>
        <a:xfrm rot="10800000">
          <a:off x="1425525" y="667664"/>
          <a:ext cx="506412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06412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1666071" y="669022"/>
        <a:ext cx="25320" cy="25320"/>
      </dsp:txXfrm>
    </dsp:sp>
    <dsp:sp modelId="{73227FDD-4C59-4F6A-81FC-610CEFAF767C}">
      <dsp:nvSpPr>
        <dsp:cNvPr id="0" name=""/>
        <dsp:cNvSpPr/>
      </dsp:nvSpPr>
      <dsp:spPr>
        <a:xfrm>
          <a:off x="1848" y="483488"/>
          <a:ext cx="1423677" cy="396388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무단횡단 감지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3458" y="495098"/>
        <a:ext cx="1400457" cy="373168"/>
      </dsp:txXfrm>
    </dsp:sp>
    <dsp:sp modelId="{9855FEA4-51BE-46BB-BEC5-B6F6DC335D5A}">
      <dsp:nvSpPr>
        <dsp:cNvPr id="0" name=""/>
        <dsp:cNvSpPr/>
      </dsp:nvSpPr>
      <dsp:spPr>
        <a:xfrm rot="14029273">
          <a:off x="2955093" y="1725821"/>
          <a:ext cx="795726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795726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33063" y="1719947"/>
        <a:ext cx="39786" cy="39786"/>
      </dsp:txXfrm>
    </dsp:sp>
    <dsp:sp modelId="{C019A4DF-2CB1-46B1-BB7A-1AF72A2C62CD}">
      <dsp:nvSpPr>
        <dsp:cNvPr id="0" name=""/>
        <dsp:cNvSpPr/>
      </dsp:nvSpPr>
      <dsp:spPr>
        <a:xfrm>
          <a:off x="1931938" y="1220692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카메라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1232290"/>
        <a:ext cx="1162961" cy="372805"/>
      </dsp:txXfrm>
    </dsp:sp>
    <dsp:sp modelId="{BFA81D5F-168A-4D3A-B2D4-27321FF2F718}">
      <dsp:nvSpPr>
        <dsp:cNvPr id="0" name=""/>
        <dsp:cNvSpPr/>
      </dsp:nvSpPr>
      <dsp:spPr>
        <a:xfrm rot="12352734">
          <a:off x="1397303" y="1281839"/>
          <a:ext cx="562856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62856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1664660" y="1281786"/>
        <a:ext cx="28142" cy="28142"/>
      </dsp:txXfrm>
    </dsp:sp>
    <dsp:sp modelId="{11671396-BF97-4084-92A9-540E030F5CAF}">
      <dsp:nvSpPr>
        <dsp:cNvPr id="0" name=""/>
        <dsp:cNvSpPr/>
      </dsp:nvSpPr>
      <dsp:spPr>
        <a:xfrm>
          <a:off x="1848" y="974829"/>
          <a:ext cx="1423677" cy="396388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불법주차 감지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3458" y="986439"/>
        <a:ext cx="1400457" cy="373168"/>
      </dsp:txXfrm>
    </dsp:sp>
    <dsp:sp modelId="{F1A1100C-B7DC-400A-B82A-3B582EAA4B10}">
      <dsp:nvSpPr>
        <dsp:cNvPr id="0" name=""/>
        <dsp:cNvSpPr/>
      </dsp:nvSpPr>
      <dsp:spPr>
        <a:xfrm rot="9247266">
          <a:off x="1397303" y="1527509"/>
          <a:ext cx="562856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62856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1664660" y="1527457"/>
        <a:ext cx="28142" cy="28142"/>
      </dsp:txXfrm>
    </dsp:sp>
    <dsp:sp modelId="{D96BF2FA-BBD1-43E1-AC82-5845D7E2D960}">
      <dsp:nvSpPr>
        <dsp:cNvPr id="0" name=""/>
        <dsp:cNvSpPr/>
      </dsp:nvSpPr>
      <dsp:spPr>
        <a:xfrm>
          <a:off x="1848" y="1466169"/>
          <a:ext cx="1423677" cy="396388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지능형 교통신호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3458" y="1477779"/>
        <a:ext cx="1400457" cy="373168"/>
      </dsp:txXfrm>
    </dsp:sp>
    <dsp:sp modelId="{26611809-0A42-4FD0-A49D-F03934A91D07}">
      <dsp:nvSpPr>
        <dsp:cNvPr id="0" name=""/>
        <dsp:cNvSpPr/>
      </dsp:nvSpPr>
      <dsp:spPr>
        <a:xfrm rot="11871504">
          <a:off x="3106206" y="1971298"/>
          <a:ext cx="493501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493501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40619" y="1972979"/>
        <a:ext cx="24675" cy="24675"/>
      </dsp:txXfrm>
    </dsp:sp>
    <dsp:sp modelId="{8F5857A2-E44D-4ABC-AA29-47D2B7C04F54}">
      <dsp:nvSpPr>
        <dsp:cNvPr id="0" name=""/>
        <dsp:cNvSpPr/>
      </dsp:nvSpPr>
      <dsp:spPr>
        <a:xfrm>
          <a:off x="1931938" y="1711646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태양광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1723244"/>
        <a:ext cx="1162961" cy="372805"/>
      </dsp:txXfrm>
    </dsp:sp>
    <dsp:sp modelId="{4EB20675-D806-4682-9880-62C7CB3605E2}">
      <dsp:nvSpPr>
        <dsp:cNvPr id="0" name=""/>
        <dsp:cNvSpPr/>
      </dsp:nvSpPr>
      <dsp:spPr>
        <a:xfrm rot="8647961">
          <a:off x="3063139" y="2216776"/>
          <a:ext cx="579635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79635" y="14018"/>
              </a:lnTo>
            </a:path>
          </a:pathLst>
        </a:custGeom>
        <a:noFill/>
        <a:ln w="12700" cap="flat" cmpd="sng" algn="ctr">
          <a:solidFill>
            <a:srgbClr val="FF81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38466" y="2216303"/>
        <a:ext cx="28981" cy="28981"/>
      </dsp:txXfrm>
    </dsp:sp>
    <dsp:sp modelId="{E25A6B49-3133-416F-A803-123916D95405}">
      <dsp:nvSpPr>
        <dsp:cNvPr id="0" name=""/>
        <dsp:cNvSpPr/>
      </dsp:nvSpPr>
      <dsp:spPr>
        <a:xfrm>
          <a:off x="1931938" y="2202600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온습도센서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2214198"/>
        <a:ext cx="1162961" cy="372805"/>
      </dsp:txXfrm>
    </dsp:sp>
    <dsp:sp modelId="{C296B7F0-A57C-4C7A-830C-AA4D768DF133}">
      <dsp:nvSpPr>
        <dsp:cNvPr id="0" name=""/>
        <dsp:cNvSpPr/>
      </dsp:nvSpPr>
      <dsp:spPr>
        <a:xfrm rot="10800000">
          <a:off x="1425525" y="2386583"/>
          <a:ext cx="506412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506412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1666071" y="2387941"/>
        <a:ext cx="25320" cy="25320"/>
      </dsp:txXfrm>
    </dsp:sp>
    <dsp:sp modelId="{A0B7EC21-04CF-43F6-B51B-6BBD71018E1C}">
      <dsp:nvSpPr>
        <dsp:cNvPr id="0" name=""/>
        <dsp:cNvSpPr/>
      </dsp:nvSpPr>
      <dsp:spPr>
        <a:xfrm>
          <a:off x="1848" y="2202407"/>
          <a:ext cx="1423677" cy="396388"/>
        </a:xfrm>
        <a:prstGeom prst="roundRect">
          <a:avLst>
            <a:gd name="adj" fmla="val 10000"/>
          </a:avLst>
        </a:prstGeom>
        <a:solidFill>
          <a:srgbClr val="FFC7C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비 감지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3458" y="2214017"/>
        <a:ext cx="1400457" cy="373168"/>
      </dsp:txXfrm>
    </dsp:sp>
    <dsp:sp modelId="{DF060849-AAC6-4A08-90EC-8E2D371A7AF9}">
      <dsp:nvSpPr>
        <dsp:cNvPr id="0" name=""/>
        <dsp:cNvSpPr/>
      </dsp:nvSpPr>
      <dsp:spPr>
        <a:xfrm rot="7169403">
          <a:off x="2875860" y="2462253"/>
          <a:ext cx="954192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954192" y="14018"/>
              </a:lnTo>
            </a:path>
          </a:pathLst>
        </a:custGeom>
        <a:noFill/>
        <a:ln w="12700" cap="flat" cmpd="sng" algn="ctr">
          <a:solidFill>
            <a:srgbClr val="FF81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29102" y="2452416"/>
        <a:ext cx="47709" cy="47709"/>
      </dsp:txXfrm>
    </dsp:sp>
    <dsp:sp modelId="{279CBB48-E51A-4967-B68E-5E915DFA652E}">
      <dsp:nvSpPr>
        <dsp:cNvPr id="0" name=""/>
        <dsp:cNvSpPr/>
      </dsp:nvSpPr>
      <dsp:spPr>
        <a:xfrm>
          <a:off x="1931938" y="2693555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미세먼지센서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2705153"/>
        <a:ext cx="1162961" cy="372805"/>
      </dsp:txXfrm>
    </dsp:sp>
    <dsp:sp modelId="{8517EC2E-E746-40AB-B94B-E6B8C81F5045}">
      <dsp:nvSpPr>
        <dsp:cNvPr id="0" name=""/>
        <dsp:cNvSpPr/>
      </dsp:nvSpPr>
      <dsp:spPr>
        <a:xfrm rot="6574037">
          <a:off x="2651696" y="2707730"/>
          <a:ext cx="1402520" cy="28037"/>
        </a:xfrm>
        <a:custGeom>
          <a:avLst/>
          <a:gdLst/>
          <a:ahLst/>
          <a:cxnLst/>
          <a:rect l="0" t="0" r="0" b="0"/>
          <a:pathLst>
            <a:path>
              <a:moveTo>
                <a:pt x="0" y="14018"/>
              </a:moveTo>
              <a:lnTo>
                <a:pt x="1402520" y="14018"/>
              </a:lnTo>
            </a:path>
          </a:pathLst>
        </a:custGeom>
        <a:noFill/>
        <a:ln w="12700" cap="flat" cmpd="sng" algn="ctr">
          <a:solidFill>
            <a:srgbClr val="FF6F6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317893" y="2686685"/>
        <a:ext cx="70126" cy="70126"/>
      </dsp:txXfrm>
    </dsp:sp>
    <dsp:sp modelId="{7A50A3D5-DE98-4FCB-9DA5-63F18E2E1762}">
      <dsp:nvSpPr>
        <dsp:cNvPr id="0" name=""/>
        <dsp:cNvSpPr/>
      </dsp:nvSpPr>
      <dsp:spPr>
        <a:xfrm>
          <a:off x="1931938" y="3184509"/>
          <a:ext cx="1186157" cy="396001"/>
        </a:xfrm>
        <a:prstGeom prst="roundRect">
          <a:avLst>
            <a:gd name="adj" fmla="val 10000"/>
          </a:avLst>
        </a:prstGeom>
        <a:solidFill>
          <a:srgbClr val="FF897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rPr>
            <a:t>조도센서</a:t>
          </a:r>
          <a:endParaRPr lang="ko-KR" altLang="en-US" sz="1400" kern="1200" dirty="0">
            <a:solidFill>
              <a:schemeClr val="tx1">
                <a:lumMod val="85000"/>
                <a:lumOff val="15000"/>
              </a:schemeClr>
            </a:solidFill>
            <a:latin typeface="배달의민족 도현" pitchFamily="50" charset="-127"/>
            <a:ea typeface="배달의민족 도현" pitchFamily="50" charset="-127"/>
          </a:endParaRPr>
        </a:p>
      </dsp:txBody>
      <dsp:txXfrm>
        <a:off x="1943536" y="3196107"/>
        <a:ext cx="1162961" cy="372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83982-A518-4CC4-AB99-695E7CCDB15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5D862-60A5-4F88-91ED-592F1E26E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9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2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가로등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비올 때 우산을 펼침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조도센서로 밝기 조절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신호등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미세먼지 농도 파악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바닥 신호등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도로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충전박스  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 횡단보도에서 무단횡단 감지 및 경고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불법주차 감지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지능형 교통신호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가로등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비올 때 우산을 펼침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조도센서로 밝기 조절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신호등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미세먼지 농도 파악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12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바닥 신호등</a:t>
            </a: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도로 기능</a:t>
            </a:r>
            <a:r>
              <a:rPr lang="en-US" altLang="ko-KR" sz="1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충전박스  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 횡단보도에서 무단횡단 감지 및 경고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불법주차 감지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4) </a:t>
            </a:r>
            <a:r>
              <a:rPr lang="ko-KR" altLang="en-US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지능형 교통신호</a:t>
            </a:r>
            <a:endParaRPr lang="en-US" altLang="ko-KR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D862-60A5-4F88-91ED-592F1E26E4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4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7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4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4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7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2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0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0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26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60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67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100"/>
            </a:lvl2pPr>
            <a:lvl3pPr marL="685732" indent="0">
              <a:buNone/>
              <a:defRPr sz="9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  <a:lvl6pPr marL="1714331" indent="0">
              <a:buNone/>
              <a:defRPr sz="800"/>
            </a:lvl6pPr>
            <a:lvl7pPr marL="2057195" indent="0">
              <a:buNone/>
              <a:defRPr sz="800"/>
            </a:lvl7pPr>
            <a:lvl8pPr marL="2400060" indent="0">
              <a:buNone/>
              <a:defRPr sz="800"/>
            </a:lvl8pPr>
            <a:lvl9pPr marL="2742926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5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3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8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8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97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33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81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00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39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34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22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5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708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06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69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31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7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6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7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8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3459-9EBD-4541-8537-17A8987C377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74D7-E438-4B72-B4E1-B8D396A9C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4" tIns="34289" rIns="68574" bIns="34289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4" tIns="34289" rIns="68574" bIns="34289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32"/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732"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32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4" tIns="34289" rIns="68574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32"/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732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3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204735B8-2898-4981-A0BF-6A00847F9C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F1C1B286-AA55-4A28-9987-1B1096AC825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8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0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2.wdp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40000" contras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89804"/>
              </p:ext>
            </p:extLst>
          </p:nvPr>
        </p:nvGraphicFramePr>
        <p:xfrm>
          <a:off x="1532424" y="1131590"/>
          <a:ext cx="6048000" cy="1391030"/>
        </p:xfrm>
        <a:graphic>
          <a:graphicData uri="http://schemas.openxmlformats.org/drawingml/2006/table">
            <a:tbl>
              <a:tblPr/>
              <a:tblGrid>
                <a:gridCol w="6048000"/>
              </a:tblGrid>
              <a:tr h="1163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빙그레체"/>
                      </a:endParaRPr>
                    </a:p>
                  </a:txBody>
                  <a:tcPr marL="17907" marR="17907" marT="13430" marB="1343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61"/>
                    </a:solidFill>
                  </a:tcPr>
                </a:tc>
              </a:tr>
              <a:tr h="11353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1" kern="0" spc="0" dirty="0" smtClean="0">
                        <a:solidFill>
                          <a:srgbClr val="FF6F6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600" b="1" kern="0" spc="0" dirty="0" smtClean="0">
                          <a:solidFill>
                            <a:srgbClr val="FF6F6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Smart</a:t>
                      </a:r>
                      <a:r>
                        <a:rPr lang="en-US" altLang="ko-KR" sz="6600" b="1" kern="0" spc="0" baseline="0" dirty="0" smtClean="0">
                          <a:solidFill>
                            <a:srgbClr val="FF6F6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Road</a:t>
                      </a:r>
                      <a:endParaRPr lang="ko-KR" altLang="en-US" sz="6600" b="1" kern="0" spc="0" dirty="0">
                        <a:solidFill>
                          <a:srgbClr val="FF6F6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0" marR="17780" marT="13335" marB="13335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6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빙그레체"/>
                      </a:endParaRPr>
                    </a:p>
                  </a:txBody>
                  <a:tcPr marL="17907" marR="17907" marT="13430" marB="1343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F6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38953" y="4551162"/>
            <a:ext cx="339752" cy="7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4" tIns="45717" rIns="91434" bIns="45717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algn="ctr"/>
            <a:r>
              <a:rPr lang="ko-KR" altLang="ko-KR" sz="2000" b="1">
                <a:solidFill>
                  <a:srgbClr val="000000"/>
                </a:solidFill>
                <a:latin typeface="Arial"/>
                <a:ea typeface="빙그레체" pitchFamily="18" charset="-127"/>
              </a:rPr>
              <a:t> </a:t>
            </a:r>
            <a:r>
              <a:rPr lang="ko-KR" altLang="ko-KR" sz="2000" b="1">
                <a:solidFill>
                  <a:srgbClr val="000000"/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endParaRPr lang="ko-KR" altLang="ko-KR" sz="800"/>
          </a:p>
          <a:p>
            <a:pPr algn="ctr" eaLnBrk="0" latinLnBrk="0" hangingPunct="0"/>
            <a:r>
              <a:rPr lang="ko-KR" altLang="ko-KR" sz="2000" b="1">
                <a:solidFill>
                  <a:srgbClr val="000000"/>
                </a:solidFill>
                <a:latin typeface="Arial"/>
                <a:ea typeface="빙그레체" pitchFamily="18" charset="-127"/>
              </a:rPr>
              <a:t> </a:t>
            </a:r>
            <a:r>
              <a:rPr lang="ko-KR" altLang="ko-KR" sz="2000" b="1">
                <a:solidFill>
                  <a:srgbClr val="000000"/>
                </a:solidFill>
                <a:latin typeface="빙그레체" pitchFamily="18" charset="-127"/>
                <a:ea typeface="빙그레체" pitchFamily="18" charset="-127"/>
              </a:rPr>
              <a:t> </a:t>
            </a:r>
            <a:endParaRPr lang="ko-KR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24321"/>
              </p:ext>
            </p:extLst>
          </p:nvPr>
        </p:nvGraphicFramePr>
        <p:xfrm>
          <a:off x="5580504" y="4269070"/>
          <a:ext cx="35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63"/>
                <a:gridCol w="2695637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발표일시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2019.04.16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발표자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조승섭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선예은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신동준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정회훈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황민혁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담당교사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김진섭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최윤희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4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무단횡단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16200000">
            <a:off x="3348361" y="-996002"/>
            <a:ext cx="2448271" cy="81436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14624" y="2139702"/>
            <a:ext cx="1836000" cy="360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634976" y="2787726"/>
            <a:ext cx="2196000" cy="432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4088" y="3507806"/>
            <a:ext cx="2736000" cy="504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16200000">
            <a:off x="2611545" y="1403383"/>
            <a:ext cx="98295" cy="3102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28644"/>
            <a:ext cx="1219370" cy="1219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115837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1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11536E-6 L -0.12326 -0.55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-27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불법주차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16200000">
            <a:off x="3348361" y="-996002"/>
            <a:ext cx="2448271" cy="81436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14624" y="2139702"/>
            <a:ext cx="1836000" cy="360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634976" y="2787726"/>
            <a:ext cx="2196000" cy="432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4088" y="3507806"/>
            <a:ext cx="2736000" cy="504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16200000">
            <a:off x="2611545" y="1403383"/>
            <a:ext cx="98295" cy="3102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a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0" b="86667" l="0" r="100000">
                        <a14:backgroundMark x1="1333" y1="56000" x2="889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5352" y="1347594"/>
            <a:ext cx="1944215" cy="19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115837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83 -0.0071 L 0.41858 -0.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41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지능형 교통신호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" y="1408987"/>
            <a:ext cx="9144000" cy="3395011"/>
            <a:chOff x="-1735321" y="-20538"/>
            <a:chExt cx="12332119" cy="5182544"/>
          </a:xfrm>
        </p:grpSpPr>
        <p:sp>
          <p:nvSpPr>
            <p:cNvPr id="13" name="직사각형 12"/>
            <p:cNvSpPr/>
            <p:nvPr/>
          </p:nvSpPr>
          <p:spPr>
            <a:xfrm>
              <a:off x="2051952" y="339502"/>
              <a:ext cx="2088000" cy="129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스마트 마켓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78320" y="3435845"/>
              <a:ext cx="1584000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스마트 도서</a:t>
              </a:r>
              <a:r>
                <a:rPr lang="ko-KR" altLang="en-US" sz="1050" dirty="0">
                  <a:latin typeface="빙그레체" pitchFamily="18" charset="-127"/>
                  <a:ea typeface="빙그레체" pitchFamily="18" charset="-127"/>
                </a:rPr>
                <a:t>관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500224" y="357610"/>
              <a:ext cx="2088000" cy="129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스마트 </a:t>
              </a:r>
              <a:r>
                <a:rPr lang="ko-KR" altLang="en-US" sz="1050" dirty="0" err="1" smtClean="0">
                  <a:latin typeface="빙그레체" pitchFamily="18" charset="-127"/>
                  <a:ea typeface="빙그레체" pitchFamily="18" charset="-127"/>
                </a:rPr>
                <a:t>휘트니스</a:t>
              </a:r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 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2534" y="3448403"/>
              <a:ext cx="2759306" cy="1296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스마트 스쿨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568897" y="2571750"/>
              <a:ext cx="1044000" cy="2590256"/>
              <a:chOff x="7245440" y="2755927"/>
              <a:chExt cx="1044000" cy="2408111"/>
            </a:xfrm>
          </p:grpSpPr>
          <p:sp>
            <p:nvSpPr>
              <p:cNvPr id="100" name="배지 99"/>
              <p:cNvSpPr/>
              <p:nvPr/>
            </p:nvSpPr>
            <p:spPr>
              <a:xfrm rot="10800000">
                <a:off x="7245440" y="2755927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10800000">
                <a:off x="7326722" y="3148038"/>
                <a:ext cx="900000" cy="20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 rot="16200000">
              <a:off x="3985289" y="-3617989"/>
              <a:ext cx="890899" cy="123321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770260" y="2571750"/>
              <a:ext cx="1044000" cy="2590256"/>
              <a:chOff x="7245440" y="2755927"/>
              <a:chExt cx="1044000" cy="2408111"/>
            </a:xfrm>
          </p:grpSpPr>
          <p:sp>
            <p:nvSpPr>
              <p:cNvPr id="98" name="배지 97"/>
              <p:cNvSpPr/>
              <p:nvPr/>
            </p:nvSpPr>
            <p:spPr>
              <a:xfrm rot="10800000">
                <a:off x="7245440" y="2755927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10800000">
                <a:off x="7326722" y="3148038"/>
                <a:ext cx="900000" cy="20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배지 19"/>
            <p:cNvSpPr/>
            <p:nvPr/>
          </p:nvSpPr>
          <p:spPr>
            <a:xfrm rot="10800000" flipV="1">
              <a:off x="6770260" y="2022305"/>
              <a:ext cx="1044000" cy="474277"/>
            </a:xfrm>
            <a:prstGeom prst="plaqu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0800000" flipV="1">
              <a:off x="6851542" y="-20538"/>
              <a:ext cx="900000" cy="23349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V="1">
              <a:off x="6576157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5400000" flipV="1">
              <a:off x="6861106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5400000" flipV="1">
              <a:off x="7146054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5400000" flipV="1">
              <a:off x="6576157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5400000" flipV="1">
              <a:off x="6861106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rot="5400000" flipV="1">
              <a:off x="7146054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5400000" flipV="1">
              <a:off x="3383912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5400000" flipV="1">
              <a:off x="3668861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5400000" flipV="1">
              <a:off x="3953809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 flipV="1">
              <a:off x="827584" y="-20538"/>
              <a:ext cx="1044000" cy="2700000"/>
              <a:chOff x="7245440" y="-2298"/>
              <a:chExt cx="1044000" cy="2664264"/>
            </a:xfrm>
          </p:grpSpPr>
          <p:sp>
            <p:nvSpPr>
              <p:cNvPr id="96" name="배지 95"/>
              <p:cNvSpPr/>
              <p:nvPr/>
            </p:nvSpPr>
            <p:spPr>
              <a:xfrm rot="10800000">
                <a:off x="7245440" y="-2298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7326722" y="357966"/>
                <a:ext cx="900000" cy="2304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rot="16200000">
              <a:off x="2916388" y="86299"/>
              <a:ext cx="98295" cy="49411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5400000" flipV="1">
              <a:off x="638464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5400000" flipV="1">
              <a:off x="923413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 rot="5400000" flipV="1">
              <a:off x="1208361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 rot="5400000">
              <a:off x="8175539" y="2102621"/>
              <a:ext cx="677897" cy="900000"/>
              <a:chOff x="6972157" y="2284389"/>
              <a:chExt cx="677897" cy="900000"/>
            </a:xfrm>
          </p:grpSpPr>
          <p:sp>
            <p:nvSpPr>
              <p:cNvPr id="93" name="직사각형 92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5400000">
              <a:off x="5763172" y="2102622"/>
              <a:ext cx="677897" cy="900000"/>
              <a:chOff x="6972157" y="2284389"/>
              <a:chExt cx="677897" cy="900000"/>
            </a:xfrm>
          </p:grpSpPr>
          <p:sp>
            <p:nvSpPr>
              <p:cNvPr id="90" name="직사각형 89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 rot="10800000">
              <a:off x="6605412" y="2099071"/>
              <a:ext cx="234268" cy="481823"/>
              <a:chOff x="5626969" y="2250283"/>
              <a:chExt cx="468536" cy="1086433"/>
            </a:xfrm>
          </p:grpSpPr>
          <p:sp>
            <p:nvSpPr>
              <p:cNvPr id="88" name="직사각형 87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9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그룹 43"/>
            <p:cNvGrpSpPr/>
            <p:nvPr/>
          </p:nvGrpSpPr>
          <p:grpSpPr>
            <a:xfrm rot="10800000" flipV="1">
              <a:off x="7751542" y="2521975"/>
              <a:ext cx="234268" cy="481823"/>
              <a:chOff x="5626969" y="2250283"/>
              <a:chExt cx="468536" cy="1086433"/>
            </a:xfrm>
          </p:grpSpPr>
          <p:sp>
            <p:nvSpPr>
              <p:cNvPr id="86" name="직사각형 85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7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그룹 44"/>
            <p:cNvGrpSpPr/>
            <p:nvPr/>
          </p:nvGrpSpPr>
          <p:grpSpPr>
            <a:xfrm rot="16200000" flipV="1">
              <a:off x="6981746" y="3077800"/>
              <a:ext cx="234268" cy="481823"/>
              <a:chOff x="5626969" y="2250283"/>
              <a:chExt cx="468536" cy="1086433"/>
            </a:xfrm>
          </p:grpSpPr>
          <p:sp>
            <p:nvSpPr>
              <p:cNvPr id="84" name="직사각형 83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그룹 45"/>
            <p:cNvGrpSpPr/>
            <p:nvPr/>
          </p:nvGrpSpPr>
          <p:grpSpPr>
            <a:xfrm rot="5400000" flipH="1" flipV="1">
              <a:off x="7387506" y="1715181"/>
              <a:ext cx="234268" cy="481823"/>
              <a:chOff x="5626969" y="2250283"/>
              <a:chExt cx="468536" cy="1086433"/>
            </a:xfrm>
          </p:grpSpPr>
          <p:sp>
            <p:nvSpPr>
              <p:cNvPr id="82" name="직사각형 81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직사각형 46"/>
            <p:cNvSpPr/>
            <p:nvPr/>
          </p:nvSpPr>
          <p:spPr>
            <a:xfrm>
              <a:off x="2123728" y="2314366"/>
              <a:ext cx="1656184" cy="523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 rot="5400000">
              <a:off x="2450804" y="2102623"/>
              <a:ext cx="677897" cy="900000"/>
              <a:chOff x="6972157" y="2284389"/>
              <a:chExt cx="677897" cy="900000"/>
            </a:xfrm>
          </p:grpSpPr>
          <p:sp>
            <p:nvSpPr>
              <p:cNvPr id="79" name="직사각형 78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배지 48"/>
            <p:cNvSpPr/>
            <p:nvPr/>
          </p:nvSpPr>
          <p:spPr>
            <a:xfrm rot="10800000" flipV="1">
              <a:off x="827585" y="2022305"/>
              <a:ext cx="1044000" cy="474277"/>
            </a:xfrm>
            <a:prstGeom prst="plaqu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 rot="16200000">
              <a:off x="4939588" y="1988139"/>
              <a:ext cx="323595" cy="626723"/>
              <a:chOff x="683568" y="2156847"/>
              <a:chExt cx="323595" cy="626723"/>
            </a:xfrm>
          </p:grpSpPr>
          <p:sp>
            <p:nvSpPr>
              <p:cNvPr id="77" name="굽은 화살표 76"/>
              <p:cNvSpPr/>
              <p:nvPr/>
            </p:nvSpPr>
            <p:spPr>
              <a:xfrm flipH="1">
                <a:off x="683568" y="2321676"/>
                <a:ext cx="288032" cy="461894"/>
              </a:xfrm>
              <a:prstGeom prst="ben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6200000">
                <a:off x="719163" y="2300847"/>
                <a:ext cx="432000" cy="1440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10800000">
              <a:off x="1907705" y="2099071"/>
              <a:ext cx="234268" cy="481823"/>
              <a:chOff x="5626969" y="2250283"/>
              <a:chExt cx="468536" cy="1086433"/>
            </a:xfrm>
          </p:grpSpPr>
          <p:sp>
            <p:nvSpPr>
              <p:cNvPr id="75" name="직사각형 74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6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2" name="그룹 51"/>
            <p:cNvGrpSpPr/>
            <p:nvPr/>
          </p:nvGrpSpPr>
          <p:grpSpPr>
            <a:xfrm rot="10800000" flipV="1">
              <a:off x="3347865" y="2521975"/>
              <a:ext cx="234268" cy="481823"/>
              <a:chOff x="5626969" y="2250283"/>
              <a:chExt cx="468536" cy="1086433"/>
            </a:xfrm>
          </p:grpSpPr>
          <p:sp>
            <p:nvSpPr>
              <p:cNvPr id="73" name="직사각형 72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3" name="그룹 52"/>
            <p:cNvGrpSpPr/>
            <p:nvPr/>
          </p:nvGrpSpPr>
          <p:grpSpPr>
            <a:xfrm rot="5400000" flipH="1" flipV="1">
              <a:off x="4186522" y="2952029"/>
              <a:ext cx="234268" cy="481823"/>
              <a:chOff x="5626969" y="2250283"/>
              <a:chExt cx="468536" cy="1086433"/>
            </a:xfrm>
          </p:grpSpPr>
          <p:sp>
            <p:nvSpPr>
              <p:cNvPr id="71" name="직사각형 70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2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그룹 53"/>
            <p:cNvGrpSpPr/>
            <p:nvPr/>
          </p:nvGrpSpPr>
          <p:grpSpPr>
            <a:xfrm rot="16200000" flipV="1">
              <a:off x="1036458" y="1691317"/>
              <a:ext cx="234268" cy="481823"/>
              <a:chOff x="5626969" y="2250283"/>
              <a:chExt cx="468536" cy="1086433"/>
            </a:xfrm>
          </p:grpSpPr>
          <p:sp>
            <p:nvSpPr>
              <p:cNvPr id="69" name="직사각형 68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0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직사각형 60"/>
            <p:cNvSpPr/>
            <p:nvPr/>
          </p:nvSpPr>
          <p:spPr>
            <a:xfrm>
              <a:off x="7988208" y="232152"/>
              <a:ext cx="1008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latin typeface="빙그레체" pitchFamily="18" charset="-127"/>
                  <a:ea typeface="빙그레체" pitchFamily="18" charset="-127"/>
                </a:rPr>
                <a:t>Yeeun</a:t>
              </a:r>
              <a:endParaRPr lang="en-US" altLang="ko-KR" sz="1050" dirty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1050" dirty="0" smtClean="0">
                  <a:latin typeface="빙그레체" pitchFamily="18" charset="-127"/>
                  <a:ea typeface="빙그레체" pitchFamily="18" charset="-127"/>
                </a:rPr>
                <a:t>Plaza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974664" y="3338810"/>
              <a:ext cx="1008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빙그레체" pitchFamily="18" charset="-127"/>
                  <a:ea typeface="빙그레체" pitchFamily="18" charset="-127"/>
                </a:rPr>
                <a:t>e</a:t>
              </a:r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편한</a:t>
              </a:r>
              <a:endParaRPr lang="en-US" altLang="ko-KR" sz="105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ko-KR" altLang="en-US" sz="1050" dirty="0" smtClean="0">
                  <a:latin typeface="빙그레체" pitchFamily="18" charset="-127"/>
                  <a:ea typeface="빙그레체" pitchFamily="18" charset="-127"/>
                </a:rPr>
                <a:t>승섭</a:t>
              </a:r>
              <a:endParaRPr lang="ko-KR" altLang="en-US" sz="1050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9008" y="232152"/>
              <a:ext cx="684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atin typeface="빙그레체" pitchFamily="18" charset="-127"/>
                  <a:ea typeface="빙그레체" pitchFamily="18" charset="-127"/>
                </a:rPr>
                <a:t>민혁</a:t>
              </a:r>
              <a:endParaRPr lang="en-US" altLang="ko-KR" sz="10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빙그레체" pitchFamily="18" charset="-127"/>
                  <a:ea typeface="빙그레체" pitchFamily="18" charset="-127"/>
                </a:rPr>
                <a:t>&amp;</a:t>
              </a:r>
            </a:p>
            <a:p>
              <a:pPr algn="ctr"/>
              <a:r>
                <a:rPr lang="ko-KR" altLang="en-US" sz="1000" dirty="0" smtClean="0">
                  <a:latin typeface="빙그레체" pitchFamily="18" charset="-127"/>
                  <a:ea typeface="빙그레체" pitchFamily="18" charset="-127"/>
                </a:rPr>
                <a:t>동준</a:t>
              </a:r>
              <a:endParaRPr lang="en-US" altLang="ko-KR" sz="10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endParaRPr lang="en-US" altLang="ko-KR" sz="7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700" dirty="0" smtClean="0">
                  <a:latin typeface="빙그레체" pitchFamily="18" charset="-127"/>
                  <a:ea typeface="빙그레체" pitchFamily="18" charset="-127"/>
                </a:rPr>
                <a:t>LOVE</a:t>
              </a:r>
            </a:p>
            <a:p>
              <a:pPr algn="ctr"/>
              <a:r>
                <a:rPr lang="en-US" altLang="ko-KR" sz="700" dirty="0" smtClean="0">
                  <a:latin typeface="빙그레체" pitchFamily="18" charset="-127"/>
                  <a:ea typeface="빙그레체" pitchFamily="18" charset="-127"/>
                </a:rPr>
                <a:t>HOUSE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28143" y="3076865"/>
            <a:ext cx="1104417" cy="367495"/>
            <a:chOff x="4328143" y="3076865"/>
            <a:chExt cx="1104417" cy="367495"/>
          </a:xfrm>
        </p:grpSpPr>
        <p:pic>
          <p:nvPicPr>
            <p:cNvPr id="102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523" y="3076865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701" y="3185332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1150" y="3094713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09" y="3185501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417" y="3185501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a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000" b="86667" l="0" r="100000">
                          <a14:backgroundMark x1="1333" y1="56000" x2="889" y2="51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143" y="3102156"/>
              <a:ext cx="258859" cy="25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9" name="Picture 2" descr="ca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000" b="86667" l="0" r="100000">
                        <a14:backgroundMark x1="1333" y1="56000" x2="889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88624" y="2800837"/>
            <a:ext cx="258859" cy="25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39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6 2.33117E-6 L -0.23264 2.3311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6898E-6 L 0.51754 -4.1689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블록도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894806201"/>
              </p:ext>
            </p:extLst>
          </p:nvPr>
        </p:nvGraphicFramePr>
        <p:xfrm>
          <a:off x="3842493" y="1085252"/>
          <a:ext cx="50405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535183332"/>
              </p:ext>
            </p:extLst>
          </p:nvPr>
        </p:nvGraphicFramePr>
        <p:xfrm>
          <a:off x="251520" y="1059582"/>
          <a:ext cx="5087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1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구현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39552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5656" y="1653646"/>
            <a:ext cx="6048672" cy="286231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번호인식 </a:t>
            </a:r>
            <a:r>
              <a:rPr lang="ko-KR" altLang="en-US" sz="2400" spc="300" dirty="0" err="1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딥러닝</a:t>
            </a:r>
            <a:endParaRPr lang="en-US" altLang="ko-KR" sz="24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모션인식 </a:t>
            </a:r>
            <a:r>
              <a:rPr lang="ko-KR" altLang="en-US" sz="2400" spc="300" dirty="0" err="1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</a:t>
            </a:r>
            <a:r>
              <a:rPr lang="ko-KR" altLang="en-US" sz="2400" spc="300" dirty="0" err="1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닝</a:t>
            </a:r>
            <a:endParaRPr lang="en-US" altLang="ko-KR" sz="2400" spc="300" dirty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HTML, PHP, JS</a:t>
            </a:r>
            <a:r>
              <a:rPr lang="ko-KR" altLang="en-US" sz="2400" spc="300" dirty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</a:t>
            </a: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활용한 </a:t>
            </a:r>
            <a:r>
              <a:rPr lang="ko-KR" altLang="en-US" sz="2400" spc="300" dirty="0" err="1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웹페이지</a:t>
            </a:r>
            <a:endParaRPr lang="en-US" altLang="ko-KR" sz="2400" spc="300" dirty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관리</a:t>
            </a:r>
            <a:endParaRPr lang="en-US" altLang="ko-KR" sz="2400" spc="300" dirty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모듈 제어</a:t>
            </a:r>
            <a:endParaRPr lang="en-US" altLang="ko-KR" sz="2400" spc="300" dirty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9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err="1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웹페이지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39552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구름 11"/>
          <p:cNvSpPr/>
          <p:nvPr/>
        </p:nvSpPr>
        <p:spPr>
          <a:xfrm>
            <a:off x="467544" y="2211710"/>
            <a:ext cx="2451549" cy="1404734"/>
          </a:xfrm>
          <a:prstGeom prst="cloud">
            <a:avLst/>
          </a:prstGeom>
          <a:solidFill>
            <a:srgbClr val="7C7C7C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구름 12"/>
          <p:cNvSpPr/>
          <p:nvPr/>
        </p:nvSpPr>
        <p:spPr>
          <a:xfrm>
            <a:off x="1619672" y="1923678"/>
            <a:ext cx="1656184" cy="1008112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1" y="2429475"/>
            <a:ext cx="201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미세먼지</a:t>
            </a:r>
            <a:endParaRPr lang="ko-KR" altLang="en-US" sz="36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19" b="91406" l="0" r="100000">
                        <a14:foregroundMark x1="41016" y1="22656" x2="40430" y2="28125"/>
                        <a14:foregroundMark x1="13672" y1="82031" x2="46680" y2="81445"/>
                        <a14:foregroundMark x1="27930" y1="73438" x2="38086" y2="73438"/>
                        <a14:foregroundMark x1="58398" y1="75586" x2="61914" y2="75391"/>
                        <a14:foregroundMark x1="56250" y1="67969" x2="71680" y2="67969"/>
                        <a14:foregroundMark x1="87695" y1="61523" x2="72266" y2="60742"/>
                        <a14:foregroundMark x1="34961" y1="68750" x2="3847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0150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632619" y="2429475"/>
            <a:ext cx="201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무단횡단</a:t>
            </a:r>
            <a:endParaRPr lang="ko-KR" altLang="en-US" sz="36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123" name="Picture 3"/>
          <p:cNvPicPr preferRelativeResize="0">
            <a:picLocks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39" b="75195" l="0" r="100000">
                        <a14:foregroundMark x1="42969" y1="46289" x2="46680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40" y="1491630"/>
            <a:ext cx="2376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68923" y="2429475"/>
            <a:ext cx="201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불법주차</a:t>
            </a:r>
            <a:endParaRPr lang="ko-KR" altLang="en-US" sz="36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242032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기대 효과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39552" y="843558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2412" y="1275606"/>
            <a:ext cx="8022462" cy="317009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spc="300" dirty="0" err="1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스몸비를</a:t>
            </a: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위한 신호등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동네 별로 미세먼지를 측정할 수 있는 신호등 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휴대폰 배터리가 없어도</a:t>
            </a:r>
            <a:r>
              <a:rPr lang="en-US" altLang="ko-KR" sz="2000" spc="300" dirty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en-US" altLang="ko-KR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우산이 없어도 걱정 없는 도로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불법주차 </a:t>
            </a:r>
            <a:r>
              <a:rPr lang="ko-KR" altLang="en-US" sz="2000" spc="300" dirty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없는 깔끔한 </a:t>
            </a: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도로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spc="300" dirty="0" smtClean="0">
                <a:solidFill>
                  <a:srgbClr val="FF6F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똑똑한 지능형 신호등</a:t>
            </a:r>
            <a:endParaRPr lang="en-US" altLang="ko-KR" sz="2000" spc="300" dirty="0" smtClean="0">
              <a:solidFill>
                <a:srgbClr val="FF6F6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66A518-F7FB-4C52-8C4C-C30388C2A071}"/>
              </a:ext>
            </a:extLst>
          </p:cNvPr>
          <p:cNvSpPr txBox="1"/>
          <p:nvPr/>
        </p:nvSpPr>
        <p:spPr>
          <a:xfrm>
            <a:off x="600076" y="2306294"/>
            <a:ext cx="3609975" cy="53091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68579" tIns="34289" rIns="68579" bIns="34289" rtlCol="0">
            <a:spAutoFit/>
          </a:bodyPr>
          <a:lstStyle/>
          <a:p>
            <a:pPr defTabSz="685783">
              <a:defRPr/>
            </a:pPr>
            <a:r>
              <a:rPr lang="ko-KR" altLang="en-US" sz="3000" spc="-113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C47FD16-D822-4AAE-8689-E07D206952A3}"/>
              </a:ext>
            </a:extLst>
          </p:cNvPr>
          <p:cNvCxnSpPr>
            <a:cxnSpLocks/>
          </p:cNvCxnSpPr>
          <p:nvPr/>
        </p:nvCxnSpPr>
        <p:spPr>
          <a:xfrm>
            <a:off x="666750" y="2152650"/>
            <a:ext cx="55245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4" tIns="45717" rIns="91434" bIns="45717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-132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4" tIns="45717" rIns="91434" bIns="45717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" y="2067694"/>
            <a:ext cx="9143998" cy="0"/>
          </a:xfrm>
          <a:prstGeom prst="line">
            <a:avLst/>
          </a:prstGeom>
          <a:ln w="28575">
            <a:solidFill>
              <a:srgbClr val="FF6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000" b="86667" l="0" r="100000">
                        <a14:backgroundMark x1="1333" y1="56000" x2="889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1" y="142724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각형 5"/>
          <p:cNvSpPr/>
          <p:nvPr/>
        </p:nvSpPr>
        <p:spPr>
          <a:xfrm>
            <a:off x="3448" y="195486"/>
            <a:ext cx="2699790" cy="792088"/>
          </a:xfrm>
          <a:prstGeom prst="homePlate">
            <a:avLst/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</a:rPr>
              <a:t>Contents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83568" y="2427734"/>
            <a:ext cx="1332000" cy="1368152"/>
            <a:chOff x="683568" y="2427734"/>
            <a:chExt cx="1296144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827584" y="2841779"/>
              <a:ext cx="11521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1 )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동기</a:t>
              </a:r>
              <a:endPara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2 </a:t>
              </a:r>
              <a:r>
                <a:rPr lang="en-US" altLang="ko-KR" sz="1400" dirty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기능설</a:t>
              </a:r>
              <a:r>
                <a:rPr lang="ko-KR" altLang="en-US" sz="1400" dirty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명</a:t>
              </a:r>
              <a:endParaRPr lang="en-US" altLang="ko-KR" sz="140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평행 사변형 10"/>
            <p:cNvSpPr/>
            <p:nvPr/>
          </p:nvSpPr>
          <p:spPr>
            <a:xfrm>
              <a:off x="683568" y="2427734"/>
              <a:ext cx="1260141" cy="360000"/>
            </a:xfrm>
            <a:prstGeom prst="parallelogram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서론</a:t>
              </a:r>
              <a:endParaRPr lang="en-US" altLang="ko-KR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03238" y="2427734"/>
            <a:ext cx="1512000" cy="791841"/>
            <a:chOff x="683568" y="2427734"/>
            <a:chExt cx="1296144" cy="791841"/>
          </a:xfrm>
        </p:grpSpPr>
        <p:sp>
          <p:nvSpPr>
            <p:cNvPr id="20" name="TextBox 19"/>
            <p:cNvSpPr txBox="1"/>
            <p:nvPr/>
          </p:nvSpPr>
          <p:spPr>
            <a:xfrm>
              <a:off x="827584" y="2841779"/>
              <a:ext cx="1152128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1 )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블록도</a:t>
              </a:r>
              <a:endPara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683568" y="2427734"/>
              <a:ext cx="1260141" cy="360000"/>
            </a:xfrm>
            <a:prstGeom prst="parallelogram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하드웨</a:t>
              </a:r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어</a:t>
              </a:r>
              <a:endParaRPr lang="en-US" altLang="ko-KR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932040" y="2427734"/>
            <a:ext cx="1692000" cy="1152709"/>
            <a:chOff x="683568" y="2427734"/>
            <a:chExt cx="1296144" cy="1152709"/>
          </a:xfrm>
        </p:grpSpPr>
        <p:sp>
          <p:nvSpPr>
            <p:cNvPr id="23" name="TextBox 22"/>
            <p:cNvSpPr txBox="1"/>
            <p:nvPr/>
          </p:nvSpPr>
          <p:spPr>
            <a:xfrm>
              <a:off x="827584" y="2841779"/>
              <a:ext cx="11521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1 )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구현기능</a:t>
              </a:r>
              <a:endParaRPr lang="en-US" altLang="ko-KR" sz="140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2 ) </a:t>
              </a:r>
              <a:r>
                <a:rPr lang="ko-KR" altLang="en-US" sz="1400" dirty="0" err="1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웹페이지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평행 사변형 23"/>
            <p:cNvSpPr/>
            <p:nvPr/>
          </p:nvSpPr>
          <p:spPr>
            <a:xfrm>
              <a:off x="683568" y="2427734"/>
              <a:ext cx="1260141" cy="360000"/>
            </a:xfrm>
            <a:prstGeom prst="parallelogram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소프</a:t>
              </a:r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트</a:t>
              </a:r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웨어</a:t>
              </a:r>
              <a:endParaRPr lang="en-US" altLang="ko-KR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308304" y="2427734"/>
            <a:ext cx="1295001" cy="829543"/>
            <a:chOff x="683568" y="2427734"/>
            <a:chExt cx="1260141" cy="829543"/>
          </a:xfrm>
        </p:grpSpPr>
        <p:sp>
          <p:nvSpPr>
            <p:cNvPr id="29" name="TextBox 28"/>
            <p:cNvSpPr txBox="1"/>
            <p:nvPr/>
          </p:nvSpPr>
          <p:spPr>
            <a:xfrm>
              <a:off x="683568" y="2841779"/>
              <a:ext cx="11521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1 ) </a:t>
              </a:r>
              <a:r>
                <a:rPr lang="ko-KR" altLang="en-US" sz="1400" dirty="0" smtClean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기대 효과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평행 사변형 29"/>
            <p:cNvSpPr/>
            <p:nvPr/>
          </p:nvSpPr>
          <p:spPr>
            <a:xfrm>
              <a:off x="683568" y="2427734"/>
              <a:ext cx="1260141" cy="360000"/>
            </a:xfrm>
            <a:prstGeom prst="parallelogram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결</a:t>
              </a:r>
              <a:r>
                <a:rPr lang="ko-KR" altLang="en-US" dirty="0" smtClean="0">
                  <a:latin typeface="배달의민족 도현" pitchFamily="50" charset="-127"/>
                  <a:ea typeface="배달의민족 도현" pitchFamily="50" charset="-127"/>
                </a:rPr>
                <a:t>론</a:t>
              </a:r>
              <a:endParaRPr lang="en-US" altLang="ko-KR" dirty="0" smtClean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2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2716E-6 L 0.23246 3.82716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3.82716E-6 L 0.48177 3.82716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03 3.82716E-6 L 0.73003 3.8271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동기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372916" y="2787776"/>
            <a:ext cx="703140" cy="525683"/>
            <a:chOff x="4275498" y="3311238"/>
            <a:chExt cx="703140" cy="288032"/>
          </a:xfrm>
        </p:grpSpPr>
        <p:sp>
          <p:nvSpPr>
            <p:cNvPr id="5" name="갈매기형 수장 4"/>
            <p:cNvSpPr/>
            <p:nvPr/>
          </p:nvSpPr>
          <p:spPr>
            <a:xfrm>
              <a:off x="4690606" y="3311238"/>
              <a:ext cx="288032" cy="288032"/>
            </a:xfrm>
            <a:prstGeom prst="chevron">
              <a:avLst/>
            </a:prstGeom>
            <a:solidFill>
              <a:srgbClr val="FF6F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4483052" y="3311238"/>
              <a:ext cx="288032" cy="288032"/>
            </a:xfrm>
            <a:prstGeom prst="chevron">
              <a:avLst/>
            </a:prstGeom>
            <a:solidFill>
              <a:srgbClr val="FF918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7" name="갈매기형 수장 6"/>
            <p:cNvSpPr/>
            <p:nvPr/>
          </p:nvSpPr>
          <p:spPr>
            <a:xfrm>
              <a:off x="4275498" y="3311238"/>
              <a:ext cx="288032" cy="288032"/>
            </a:xfrm>
            <a:prstGeom prst="chevron">
              <a:avLst/>
            </a:prstGeom>
            <a:solidFill>
              <a:srgbClr val="FFACA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04376" y="2211710"/>
            <a:ext cx="2087776" cy="1584000"/>
            <a:chOff x="4713903" y="2119072"/>
            <a:chExt cx="3021781" cy="896669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4765684" y="2119072"/>
              <a:ext cx="2970000" cy="0"/>
            </a:xfrm>
            <a:prstGeom prst="line">
              <a:avLst/>
            </a:prstGeom>
            <a:ln w="19050" cap="rnd">
              <a:solidFill>
                <a:srgbClr val="FF6F6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4765684" y="2160129"/>
              <a:ext cx="2970000" cy="0"/>
            </a:xfrm>
            <a:prstGeom prst="line">
              <a:avLst/>
            </a:prstGeom>
            <a:ln w="19050" cap="rnd">
              <a:solidFill>
                <a:srgbClr val="FF6F6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4713903" y="2974684"/>
              <a:ext cx="2970000" cy="0"/>
            </a:xfrm>
            <a:prstGeom prst="line">
              <a:avLst/>
            </a:prstGeom>
            <a:ln w="19050" cap="rnd">
              <a:solidFill>
                <a:srgbClr val="FF6F6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4713903" y="3015741"/>
              <a:ext cx="2970000" cy="0"/>
            </a:xfrm>
            <a:prstGeom prst="line">
              <a:avLst/>
            </a:prstGeom>
            <a:ln w="19050" cap="rnd">
              <a:solidFill>
                <a:srgbClr val="FF6F6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5577" y="1563638"/>
            <a:ext cx="3248182" cy="286232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편리함은 높이고</a:t>
            </a:r>
            <a:endParaRPr lang="en-US" altLang="ko-KR" sz="2400" spc="300" dirty="0">
              <a:solidFill>
                <a:srgbClr val="FF91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사고위험은 줄이고</a:t>
            </a:r>
            <a:endParaRPr lang="en-US" altLang="ko-KR" sz="2400" spc="300" dirty="0">
              <a:solidFill>
                <a:srgbClr val="FF91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보행자를 위한</a:t>
            </a:r>
            <a:endParaRPr lang="en-US" altLang="ko-KR" sz="2400" spc="300" dirty="0">
              <a:solidFill>
                <a:srgbClr val="FF91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운전자를 위한</a:t>
            </a:r>
            <a:endParaRPr lang="en-US" altLang="ko-KR" sz="2400" spc="300" dirty="0">
              <a:solidFill>
                <a:srgbClr val="FF91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300" dirty="0">
                <a:solidFill>
                  <a:srgbClr val="FF91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 나은 도로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73640" y="2314198"/>
            <a:ext cx="2154744" cy="14465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lIns="91434" tIns="45717" rIns="91434" bIns="45717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4400" dirty="0" smtClean="0">
                <a:solidFill>
                  <a:srgbClr val="A3D575"/>
                </a:solidFill>
                <a:latin typeface="배달의민족 도현" pitchFamily="50" charset="-127"/>
                <a:ea typeface="배달의민족 도현" pitchFamily="50" charset="-127"/>
              </a:rPr>
              <a:t>M</a:t>
            </a:r>
            <a:r>
              <a:rPr lang="en-US" altLang="ko-KR" sz="4400" dirty="0" smtClean="0">
                <a:solidFill>
                  <a:srgbClr val="00B0F0"/>
                </a:solidFill>
                <a:latin typeface="배달의민족 도현" pitchFamily="50" charset="-127"/>
                <a:ea typeface="배달의민족 도현" pitchFamily="50" charset="-127"/>
              </a:rPr>
              <a:t>A</a:t>
            </a:r>
            <a:r>
              <a:rPr lang="en-US" altLang="ko-KR" sz="4400" dirty="0" smtClean="0">
                <a:solidFill>
                  <a:srgbClr val="EA4F9B"/>
                </a:solidFill>
                <a:latin typeface="배달의민족 도현" pitchFamily="50" charset="-127"/>
                <a:ea typeface="배달의민족 도현" pitchFamily="50" charset="-127"/>
              </a:rPr>
              <a:t>R</a:t>
            </a:r>
            <a:r>
              <a:rPr lang="en-US" altLang="ko-KR" sz="4400" dirty="0" smtClean="0">
                <a:solidFill>
                  <a:srgbClr val="9A57CD"/>
                </a:solidFill>
                <a:latin typeface="배달의민족 도현" pitchFamily="50" charset="-127"/>
                <a:ea typeface="배달의민족 도현" pitchFamily="50" charset="-127"/>
              </a:rPr>
              <a:t>T</a:t>
            </a:r>
            <a:endParaRPr lang="en-US" altLang="ko-KR" sz="4400" dirty="0">
              <a:solidFill>
                <a:srgbClr val="BF9367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4400" dirty="0">
                <a:solidFill>
                  <a:srgbClr val="FF9185"/>
                </a:solidFill>
                <a:latin typeface="배달의민족 도현" pitchFamily="50" charset="-127"/>
                <a:ea typeface="배달의민족 도현" pitchFamily="50" charset="-127"/>
              </a:rPr>
              <a:t>ROAD</a:t>
            </a:r>
            <a:endParaRPr lang="ko-KR" altLang="en-US" sz="4400" dirty="0">
              <a:solidFill>
                <a:srgbClr val="FF918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7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36512" y="-20538"/>
            <a:ext cx="9180000" cy="5182544"/>
            <a:chOff x="-36512" y="-20538"/>
            <a:chExt cx="9180000" cy="5182544"/>
          </a:xfrm>
        </p:grpSpPr>
        <p:sp>
          <p:nvSpPr>
            <p:cNvPr id="244" name="직사각형 243"/>
            <p:cNvSpPr/>
            <p:nvPr/>
          </p:nvSpPr>
          <p:spPr>
            <a:xfrm>
              <a:off x="2051952" y="339502"/>
              <a:ext cx="2088000" cy="129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스마트 마켓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4878320" y="3435845"/>
              <a:ext cx="1584000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스마트 도서</a:t>
              </a:r>
              <a:r>
                <a:rPr lang="ko-KR" altLang="en-US" dirty="0">
                  <a:latin typeface="빙그레체" pitchFamily="18" charset="-127"/>
                  <a:ea typeface="빙그레체" pitchFamily="18" charset="-127"/>
                </a:rPr>
                <a:t>관</a:t>
              </a: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4500224" y="357610"/>
              <a:ext cx="2088000" cy="129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스마트 </a:t>
              </a:r>
              <a:r>
                <a:rPr lang="ko-KR" altLang="en-US" dirty="0" err="1" smtClean="0">
                  <a:latin typeface="빙그레체" pitchFamily="18" charset="-127"/>
                  <a:ea typeface="빙그레체" pitchFamily="18" charset="-127"/>
                </a:rPr>
                <a:t>휘트니스</a:t>
              </a: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 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372534" y="3448403"/>
              <a:ext cx="2759306" cy="1296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스마트 스쿨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3568897" y="2571750"/>
              <a:ext cx="1044000" cy="2590256"/>
              <a:chOff x="7245440" y="2755927"/>
              <a:chExt cx="1044000" cy="2408111"/>
            </a:xfrm>
          </p:grpSpPr>
          <p:sp>
            <p:nvSpPr>
              <p:cNvPr id="129" name="배지 128"/>
              <p:cNvSpPr/>
              <p:nvPr/>
            </p:nvSpPr>
            <p:spPr>
              <a:xfrm rot="10800000">
                <a:off x="7245440" y="2755927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0800000">
                <a:off x="7326722" y="3148038"/>
                <a:ext cx="900000" cy="20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 rot="16200000">
              <a:off x="4103488" y="-2037379"/>
              <a:ext cx="900000" cy="9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770260" y="2571750"/>
              <a:ext cx="1044000" cy="2590256"/>
              <a:chOff x="7245440" y="2755927"/>
              <a:chExt cx="1044000" cy="2408111"/>
            </a:xfrm>
          </p:grpSpPr>
          <p:sp>
            <p:nvSpPr>
              <p:cNvPr id="94" name="배지 93"/>
              <p:cNvSpPr/>
              <p:nvPr/>
            </p:nvSpPr>
            <p:spPr>
              <a:xfrm rot="10800000">
                <a:off x="7245440" y="2755927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0800000">
                <a:off x="7326722" y="3148038"/>
                <a:ext cx="900000" cy="20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배지 62"/>
            <p:cNvSpPr/>
            <p:nvPr/>
          </p:nvSpPr>
          <p:spPr>
            <a:xfrm rot="10800000" flipV="1">
              <a:off x="6770260" y="2022305"/>
              <a:ext cx="1044000" cy="474277"/>
            </a:xfrm>
            <a:prstGeom prst="plaqu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6851542" y="-20538"/>
              <a:ext cx="900000" cy="23349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 flipV="1">
              <a:off x="6576157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 flipV="1">
              <a:off x="6861106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5400000" flipV="1">
              <a:off x="7146054" y="1095542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 rot="5400000" flipV="1">
              <a:off x="6576157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 rot="5400000" flipV="1">
              <a:off x="6861106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 flipV="1">
              <a:off x="7146054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 rot="5400000" flipV="1">
              <a:off x="3383912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5400000" flipV="1">
              <a:off x="3668861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5400000" flipV="1">
              <a:off x="3953809" y="3920270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 flipV="1">
              <a:off x="827584" y="-20538"/>
              <a:ext cx="1044000" cy="2700000"/>
              <a:chOff x="7245440" y="-2298"/>
              <a:chExt cx="1044000" cy="2664264"/>
            </a:xfrm>
          </p:grpSpPr>
          <p:sp>
            <p:nvSpPr>
              <p:cNvPr id="97" name="배지 96"/>
              <p:cNvSpPr/>
              <p:nvPr/>
            </p:nvSpPr>
            <p:spPr>
              <a:xfrm rot="10800000">
                <a:off x="7245440" y="-2298"/>
                <a:ext cx="1044000" cy="468000"/>
              </a:xfrm>
              <a:prstGeom prst="plaqu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 rot="10800000">
                <a:off x="7326722" y="357966"/>
                <a:ext cx="900000" cy="2304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 rot="16200000">
              <a:off x="2916388" y="86299"/>
              <a:ext cx="98295" cy="49411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 flipV="1">
              <a:off x="638464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5400000" flipV="1">
              <a:off x="923413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 rot="5400000" flipV="1">
              <a:off x="1208361" y="1131646"/>
              <a:ext cx="90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 rot="5400000">
              <a:off x="8175539" y="2102621"/>
              <a:ext cx="677897" cy="900000"/>
              <a:chOff x="6972157" y="2284389"/>
              <a:chExt cx="677897" cy="900000"/>
            </a:xfrm>
          </p:grpSpPr>
          <p:sp>
            <p:nvSpPr>
              <p:cNvPr id="165" name="직사각형 164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 rot="5400000">
              <a:off x="5763172" y="2102622"/>
              <a:ext cx="677897" cy="900000"/>
              <a:chOff x="6972157" y="2284389"/>
              <a:chExt cx="677897" cy="900000"/>
            </a:xfrm>
          </p:grpSpPr>
          <p:sp>
            <p:nvSpPr>
              <p:cNvPr id="169" name="직사각형 168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 rot="10800000">
              <a:off x="6605412" y="2099071"/>
              <a:ext cx="234268" cy="481823"/>
              <a:chOff x="5626969" y="2250283"/>
              <a:chExt cx="468536" cy="1086433"/>
            </a:xfrm>
          </p:grpSpPr>
          <p:sp>
            <p:nvSpPr>
              <p:cNvPr id="199" name="직사각형 198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0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그룹 200"/>
            <p:cNvGrpSpPr/>
            <p:nvPr/>
          </p:nvGrpSpPr>
          <p:grpSpPr>
            <a:xfrm rot="10800000" flipV="1">
              <a:off x="7751542" y="2521975"/>
              <a:ext cx="234268" cy="481823"/>
              <a:chOff x="5626969" y="2250283"/>
              <a:chExt cx="468536" cy="1086433"/>
            </a:xfrm>
          </p:grpSpPr>
          <p:sp>
            <p:nvSpPr>
              <p:cNvPr id="202" name="직사각형 201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3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4" name="그룹 203"/>
            <p:cNvGrpSpPr/>
            <p:nvPr/>
          </p:nvGrpSpPr>
          <p:grpSpPr>
            <a:xfrm rot="16200000" flipV="1">
              <a:off x="6981746" y="3077800"/>
              <a:ext cx="234268" cy="481823"/>
              <a:chOff x="5626969" y="2250283"/>
              <a:chExt cx="468536" cy="1086433"/>
            </a:xfrm>
          </p:grpSpPr>
          <p:sp>
            <p:nvSpPr>
              <p:cNvPr id="205" name="직사각형 204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그룹 206"/>
            <p:cNvGrpSpPr/>
            <p:nvPr/>
          </p:nvGrpSpPr>
          <p:grpSpPr>
            <a:xfrm rot="5400000" flipH="1" flipV="1">
              <a:off x="7387506" y="1715181"/>
              <a:ext cx="234268" cy="481823"/>
              <a:chOff x="5626969" y="2250283"/>
              <a:chExt cx="468536" cy="1086433"/>
            </a:xfrm>
          </p:grpSpPr>
          <p:sp>
            <p:nvSpPr>
              <p:cNvPr id="208" name="직사각형 207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9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2123728" y="2314366"/>
              <a:ext cx="1656184" cy="523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3" name="그룹 212"/>
            <p:cNvGrpSpPr/>
            <p:nvPr/>
          </p:nvGrpSpPr>
          <p:grpSpPr>
            <a:xfrm rot="5400000">
              <a:off x="2450804" y="2102623"/>
              <a:ext cx="677897" cy="900000"/>
              <a:chOff x="6972157" y="2284389"/>
              <a:chExt cx="677897" cy="900000"/>
            </a:xfrm>
          </p:grpSpPr>
          <p:sp>
            <p:nvSpPr>
              <p:cNvPr id="214" name="직사각형 213"/>
              <p:cNvSpPr/>
              <p:nvPr/>
            </p:nvSpPr>
            <p:spPr>
              <a:xfrm rot="5400000" flipV="1">
                <a:off x="6576157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5400000" flipV="1">
                <a:off x="6861106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5400000" flipV="1">
                <a:off x="7146054" y="2680389"/>
                <a:ext cx="90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9" name="배지 218"/>
            <p:cNvSpPr/>
            <p:nvPr/>
          </p:nvSpPr>
          <p:spPr>
            <a:xfrm rot="10800000" flipV="1">
              <a:off x="827585" y="2022305"/>
              <a:ext cx="1044000" cy="474277"/>
            </a:xfrm>
            <a:prstGeom prst="plaqu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 rot="16200000">
              <a:off x="4941465" y="1990015"/>
              <a:ext cx="319869" cy="626704"/>
              <a:chOff x="683568" y="2156867"/>
              <a:chExt cx="319869" cy="626704"/>
            </a:xfrm>
          </p:grpSpPr>
          <p:sp>
            <p:nvSpPr>
              <p:cNvPr id="9" name="굽은 화살표 8"/>
              <p:cNvSpPr/>
              <p:nvPr/>
            </p:nvSpPr>
            <p:spPr>
              <a:xfrm flipH="1">
                <a:off x="683568" y="2321677"/>
                <a:ext cx="288032" cy="461894"/>
              </a:xfrm>
              <a:prstGeom prst="bentArrow">
                <a:avLst>
                  <a:gd name="adj1" fmla="val 25000"/>
                  <a:gd name="adj2" fmla="val 23760"/>
                  <a:gd name="adj3" fmla="val 24173"/>
                  <a:gd name="adj4" fmla="val 520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 rot="16200000">
                <a:off x="724437" y="2309867"/>
                <a:ext cx="432000" cy="1260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 rot="10800000">
              <a:off x="1907705" y="2099071"/>
              <a:ext cx="234268" cy="481823"/>
              <a:chOff x="5626969" y="2250283"/>
              <a:chExt cx="468536" cy="1086433"/>
            </a:xfrm>
          </p:grpSpPr>
          <p:sp>
            <p:nvSpPr>
              <p:cNvPr id="222" name="직사각형 221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3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4" name="그룹 223"/>
            <p:cNvGrpSpPr/>
            <p:nvPr/>
          </p:nvGrpSpPr>
          <p:grpSpPr>
            <a:xfrm rot="10800000" flipV="1">
              <a:off x="3347865" y="2521975"/>
              <a:ext cx="234268" cy="481823"/>
              <a:chOff x="5626969" y="2250283"/>
              <a:chExt cx="468536" cy="1086433"/>
            </a:xfrm>
          </p:grpSpPr>
          <p:sp>
            <p:nvSpPr>
              <p:cNvPr id="225" name="직사각형 224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6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0" name="그룹 229"/>
            <p:cNvGrpSpPr/>
            <p:nvPr/>
          </p:nvGrpSpPr>
          <p:grpSpPr>
            <a:xfrm rot="5400000" flipH="1" flipV="1">
              <a:off x="4186522" y="2952029"/>
              <a:ext cx="234268" cy="481823"/>
              <a:chOff x="5626969" y="2250283"/>
              <a:chExt cx="468536" cy="1086433"/>
            </a:xfrm>
          </p:grpSpPr>
          <p:sp>
            <p:nvSpPr>
              <p:cNvPr id="231" name="직사각형 230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2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그룹 232"/>
            <p:cNvGrpSpPr/>
            <p:nvPr/>
          </p:nvGrpSpPr>
          <p:grpSpPr>
            <a:xfrm rot="16200000" flipV="1">
              <a:off x="1036458" y="1691317"/>
              <a:ext cx="234268" cy="481823"/>
              <a:chOff x="5626969" y="2250283"/>
              <a:chExt cx="468536" cy="1086433"/>
            </a:xfrm>
          </p:grpSpPr>
          <p:sp>
            <p:nvSpPr>
              <p:cNvPr id="234" name="직사각형 233"/>
              <p:cNvSpPr/>
              <p:nvPr/>
            </p:nvSpPr>
            <p:spPr>
              <a:xfrm rot="5400000">
                <a:off x="5653407" y="3078321"/>
                <a:ext cx="426029" cy="907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5" name="Picture 2" descr="F:\ppt\신호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>
                <a:off x="5626969" y="2250283"/>
                <a:ext cx="468536" cy="681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6" name="Picture 2" descr="https://cdn.discordapp.com/attachments/556075048050622465/561918600370323468/unknown.png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753" y="1577898"/>
              <a:ext cx="36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2" descr="https://cdn.discordapp.com/attachments/556075048050622465/561918600370323468/unknown.png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042" y="1577898"/>
              <a:ext cx="36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8" name="Picture 2" descr="https://cdn.discordapp.com/attachments/556075048050622465/561918600370323468/unknown.png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508144" y="3003798"/>
              <a:ext cx="36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2" descr="https://cdn.discordapp.com/attachments/556075048050622465/561918600370323468/unknown.png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24361" y="3003798"/>
              <a:ext cx="36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4283968" y="1577898"/>
              <a:ext cx="230948" cy="540000"/>
              <a:chOff x="4118861" y="1577898"/>
              <a:chExt cx="230948" cy="54000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118861" y="1577898"/>
                <a:ext cx="230948" cy="37819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>
                <a:stCxn id="12" idx="2"/>
              </p:cNvCxnSpPr>
              <p:nvPr/>
            </p:nvCxnSpPr>
            <p:spPr>
              <a:xfrm flipH="1">
                <a:off x="4232154" y="1956092"/>
                <a:ext cx="2181" cy="161806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그룹 239"/>
            <p:cNvGrpSpPr/>
            <p:nvPr/>
          </p:nvGrpSpPr>
          <p:grpSpPr>
            <a:xfrm flipV="1">
              <a:off x="899592" y="3003798"/>
              <a:ext cx="230948" cy="540000"/>
              <a:chOff x="4118861" y="1577898"/>
              <a:chExt cx="230948" cy="540000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4118861" y="1577898"/>
                <a:ext cx="230948" cy="37819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2" name="직선 연결선 241"/>
              <p:cNvCxnSpPr>
                <a:stCxn id="241" idx="2"/>
              </p:cNvCxnSpPr>
              <p:nvPr/>
            </p:nvCxnSpPr>
            <p:spPr>
              <a:xfrm flipH="1">
                <a:off x="4232154" y="1956092"/>
                <a:ext cx="2181" cy="161806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직사각형 246"/>
            <p:cNvSpPr/>
            <p:nvPr/>
          </p:nvSpPr>
          <p:spPr>
            <a:xfrm>
              <a:off x="7988208" y="232152"/>
              <a:ext cx="1008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빙그레체" pitchFamily="18" charset="-127"/>
                  <a:ea typeface="빙그레체" pitchFamily="18" charset="-127"/>
                </a:rPr>
                <a:t>Yeeun</a:t>
              </a:r>
              <a:endParaRPr lang="en-US" altLang="ko-KR" dirty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dirty="0" smtClean="0">
                  <a:latin typeface="빙그레체" pitchFamily="18" charset="-127"/>
                  <a:ea typeface="빙그레체" pitchFamily="18" charset="-127"/>
                </a:rPr>
                <a:t>Plaza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7974664" y="3338810"/>
              <a:ext cx="1008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빙그레체" pitchFamily="18" charset="-127"/>
                  <a:ea typeface="빙그레체" pitchFamily="18" charset="-127"/>
                </a:rPr>
                <a:t>e</a:t>
              </a:r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편한</a:t>
              </a:r>
              <a:endParaRPr lang="en-US" altLang="ko-KR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ko-KR" altLang="en-US" dirty="0" smtClean="0">
                  <a:latin typeface="빙그레체" pitchFamily="18" charset="-127"/>
                  <a:ea typeface="빙그레체" pitchFamily="18" charset="-127"/>
                </a:rPr>
                <a:t>승섭</a:t>
              </a:r>
              <a:endParaRPr lang="ko-KR" altLang="en-US" dirty="0">
                <a:latin typeface="빙그레체" pitchFamily="18" charset="-127"/>
                <a:ea typeface="빙그레체" pitchFamily="18" charset="-127"/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99008" y="232152"/>
              <a:ext cx="684000" cy="162000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빙그레체" pitchFamily="18" charset="-127"/>
                  <a:ea typeface="빙그레체" pitchFamily="18" charset="-127"/>
                </a:rPr>
                <a:t>민혁</a:t>
              </a:r>
              <a:endParaRPr lang="en-US" altLang="ko-KR" sz="16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1600" dirty="0" smtClean="0">
                  <a:latin typeface="빙그레체" pitchFamily="18" charset="-127"/>
                  <a:ea typeface="빙그레체" pitchFamily="18" charset="-127"/>
                </a:rPr>
                <a:t>&amp;</a:t>
              </a:r>
            </a:p>
            <a:p>
              <a:pPr algn="ctr"/>
              <a:r>
                <a:rPr lang="ko-KR" altLang="en-US" sz="1600" dirty="0" smtClean="0">
                  <a:latin typeface="빙그레체" pitchFamily="18" charset="-127"/>
                  <a:ea typeface="빙그레체" pitchFamily="18" charset="-127"/>
                </a:rPr>
                <a:t>동준</a:t>
              </a:r>
              <a:endParaRPr lang="en-US" altLang="ko-KR" sz="16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endParaRPr lang="en-US" altLang="ko-KR" sz="1100" dirty="0" smtClean="0">
                <a:latin typeface="빙그레체" pitchFamily="18" charset="-127"/>
                <a:ea typeface="빙그레체" pitchFamily="18" charset="-127"/>
              </a:endParaRPr>
            </a:p>
            <a:p>
              <a:pPr algn="ctr"/>
              <a:r>
                <a:rPr lang="en-US" altLang="ko-KR" sz="1100" dirty="0" smtClean="0">
                  <a:latin typeface="빙그레체" pitchFamily="18" charset="-127"/>
                  <a:ea typeface="빙그레체" pitchFamily="18" charset="-127"/>
                </a:rPr>
                <a:t>LOVE</a:t>
              </a:r>
            </a:p>
            <a:p>
              <a:pPr algn="ctr"/>
              <a:r>
                <a:rPr lang="en-US" altLang="ko-KR" sz="1100" dirty="0" smtClean="0">
                  <a:latin typeface="빙그레체" pitchFamily="18" charset="-127"/>
                  <a:ea typeface="빙그레체" pitchFamily="18" charset="-127"/>
                </a:rPr>
                <a:t>HOUSE</a:t>
              </a:r>
            </a:p>
          </p:txBody>
        </p:sp>
        <p:pic>
          <p:nvPicPr>
            <p:cNvPr id="6146" name="Picture 2" descr="ë¹ë³´í¸ ì¢íì 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280" y="2290635"/>
              <a:ext cx="420696" cy="52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s://cdn.discordapp.com/attachments/556075048050622465/566906055305592832/unknow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76" y="1203598"/>
            <a:ext cx="1489886" cy="14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가로등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discordapp.com/attachments/556075048050622465/561918600370323468/unknown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7227" r="91602">
                        <a14:backgroundMark x1="47852" y1="11914" x2="4492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48541"/>
            <a:ext cx="2592287" cy="25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556075048050622465/566906055305592832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40" y="1203598"/>
            <a:ext cx="1489886" cy="14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/>
        </p:nvSpPr>
        <p:spPr>
          <a:xfrm rot="5400000">
            <a:off x="4104015" y="1835301"/>
            <a:ext cx="360000" cy="864000"/>
          </a:xfrm>
          <a:custGeom>
            <a:avLst/>
            <a:gdLst>
              <a:gd name="connsiteX0" fmla="*/ 0 w 937947"/>
              <a:gd name="connsiteY0" fmla="*/ 0 h 1080120"/>
              <a:gd name="connsiteX1" fmla="*/ 468974 w 937947"/>
              <a:gd name="connsiteY1" fmla="*/ 0 h 1080120"/>
              <a:gd name="connsiteX2" fmla="*/ 937948 w 937947"/>
              <a:gd name="connsiteY2" fmla="*/ 540060 h 1080120"/>
              <a:gd name="connsiteX3" fmla="*/ 468974 w 937947"/>
              <a:gd name="connsiteY3" fmla="*/ 1080120 h 1080120"/>
              <a:gd name="connsiteX4" fmla="*/ 0 w 937947"/>
              <a:gd name="connsiteY4" fmla="*/ 1080120 h 1080120"/>
              <a:gd name="connsiteX5" fmla="*/ 0 w 937947"/>
              <a:gd name="connsiteY5" fmla="*/ 0 h 1080120"/>
              <a:gd name="connsiteX0" fmla="*/ 175258 w 1113206"/>
              <a:gd name="connsiteY0" fmla="*/ 0 h 1087740"/>
              <a:gd name="connsiteX1" fmla="*/ 644232 w 1113206"/>
              <a:gd name="connsiteY1" fmla="*/ 0 h 1087740"/>
              <a:gd name="connsiteX2" fmla="*/ 1113206 w 1113206"/>
              <a:gd name="connsiteY2" fmla="*/ 540060 h 1087740"/>
              <a:gd name="connsiteX3" fmla="*/ 644232 w 1113206"/>
              <a:gd name="connsiteY3" fmla="*/ 1080120 h 1087740"/>
              <a:gd name="connsiteX4" fmla="*/ 0 w 1113206"/>
              <a:gd name="connsiteY4" fmla="*/ 1087740 h 1087740"/>
              <a:gd name="connsiteX5" fmla="*/ 175258 w 1113206"/>
              <a:gd name="connsiteY5" fmla="*/ 0 h 1087740"/>
              <a:gd name="connsiteX0" fmla="*/ 0 w 937948"/>
              <a:gd name="connsiteY0" fmla="*/ 0 h 1083930"/>
              <a:gd name="connsiteX1" fmla="*/ 468974 w 937948"/>
              <a:gd name="connsiteY1" fmla="*/ 0 h 1083930"/>
              <a:gd name="connsiteX2" fmla="*/ 937948 w 937948"/>
              <a:gd name="connsiteY2" fmla="*/ 540060 h 1083930"/>
              <a:gd name="connsiteX3" fmla="*/ 468974 w 937948"/>
              <a:gd name="connsiteY3" fmla="*/ 1080120 h 1083930"/>
              <a:gd name="connsiteX4" fmla="*/ 466727 w 937948"/>
              <a:gd name="connsiteY4" fmla="*/ 1083930 h 1083930"/>
              <a:gd name="connsiteX5" fmla="*/ 0 w 937948"/>
              <a:gd name="connsiteY5" fmla="*/ 0 h 1083930"/>
              <a:gd name="connsiteX0" fmla="*/ 5713 w 471221"/>
              <a:gd name="connsiteY0" fmla="*/ 0 h 1083930"/>
              <a:gd name="connsiteX1" fmla="*/ 2247 w 471221"/>
              <a:gd name="connsiteY1" fmla="*/ 0 h 1083930"/>
              <a:gd name="connsiteX2" fmla="*/ 471221 w 471221"/>
              <a:gd name="connsiteY2" fmla="*/ 540060 h 1083930"/>
              <a:gd name="connsiteX3" fmla="*/ 2247 w 471221"/>
              <a:gd name="connsiteY3" fmla="*/ 1080120 h 1083930"/>
              <a:gd name="connsiteX4" fmla="*/ 0 w 471221"/>
              <a:gd name="connsiteY4" fmla="*/ 1083930 h 1083930"/>
              <a:gd name="connsiteX5" fmla="*/ 5713 w 471221"/>
              <a:gd name="connsiteY5" fmla="*/ 0 h 1083930"/>
              <a:gd name="connsiteX0" fmla="*/ 7616 w 473124"/>
              <a:gd name="connsiteY0" fmla="*/ 0 h 1080120"/>
              <a:gd name="connsiteX1" fmla="*/ 4150 w 473124"/>
              <a:gd name="connsiteY1" fmla="*/ 0 h 1080120"/>
              <a:gd name="connsiteX2" fmla="*/ 473124 w 473124"/>
              <a:gd name="connsiteY2" fmla="*/ 540060 h 1080120"/>
              <a:gd name="connsiteX3" fmla="*/ 4150 w 473124"/>
              <a:gd name="connsiteY3" fmla="*/ 1080120 h 1080120"/>
              <a:gd name="connsiteX4" fmla="*/ 0 w 473124"/>
              <a:gd name="connsiteY4" fmla="*/ 1074405 h 1080120"/>
              <a:gd name="connsiteX5" fmla="*/ 7616 w 473124"/>
              <a:gd name="connsiteY5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124" h="1080120">
                <a:moveTo>
                  <a:pt x="7616" y="0"/>
                </a:moveTo>
                <a:lnTo>
                  <a:pt x="4150" y="0"/>
                </a:lnTo>
                <a:cubicBezTo>
                  <a:pt x="263157" y="0"/>
                  <a:pt x="473124" y="241793"/>
                  <a:pt x="473124" y="540060"/>
                </a:cubicBezTo>
                <a:cubicBezTo>
                  <a:pt x="473124" y="838327"/>
                  <a:pt x="263157" y="1080120"/>
                  <a:pt x="4150" y="1080120"/>
                </a:cubicBezTo>
                <a:lnTo>
                  <a:pt x="0" y="1074405"/>
                </a:lnTo>
                <a:cubicBezTo>
                  <a:pt x="1904" y="713095"/>
                  <a:pt x="5712" y="361310"/>
                  <a:pt x="761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https://cdn.discordapp.com/attachments/556075048050622465/566907168755023872/unkn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4141">
                        <a14:foregroundMark x1="42969" y1="12500" x2="62891" y2="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4" y="1311635"/>
            <a:ext cx="1273812" cy="12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cdn.discordapp.com/attachments/556075048050622465/566907168755023872/unknow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4141">
                        <a14:foregroundMark x1="42969" y1="12500" x2="62891" y2="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48" y="1309272"/>
            <a:ext cx="1273812" cy="12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순서도: 지연 9"/>
          <p:cNvSpPr/>
          <p:nvPr/>
        </p:nvSpPr>
        <p:spPr>
          <a:xfrm rot="5400000">
            <a:off x="4104015" y="1836014"/>
            <a:ext cx="360000" cy="864000"/>
          </a:xfrm>
          <a:custGeom>
            <a:avLst/>
            <a:gdLst>
              <a:gd name="connsiteX0" fmla="*/ 0 w 937947"/>
              <a:gd name="connsiteY0" fmla="*/ 0 h 1080120"/>
              <a:gd name="connsiteX1" fmla="*/ 468974 w 937947"/>
              <a:gd name="connsiteY1" fmla="*/ 0 h 1080120"/>
              <a:gd name="connsiteX2" fmla="*/ 937948 w 937947"/>
              <a:gd name="connsiteY2" fmla="*/ 540060 h 1080120"/>
              <a:gd name="connsiteX3" fmla="*/ 468974 w 937947"/>
              <a:gd name="connsiteY3" fmla="*/ 1080120 h 1080120"/>
              <a:gd name="connsiteX4" fmla="*/ 0 w 937947"/>
              <a:gd name="connsiteY4" fmla="*/ 1080120 h 1080120"/>
              <a:gd name="connsiteX5" fmla="*/ 0 w 937947"/>
              <a:gd name="connsiteY5" fmla="*/ 0 h 1080120"/>
              <a:gd name="connsiteX0" fmla="*/ 175258 w 1113206"/>
              <a:gd name="connsiteY0" fmla="*/ 0 h 1087740"/>
              <a:gd name="connsiteX1" fmla="*/ 644232 w 1113206"/>
              <a:gd name="connsiteY1" fmla="*/ 0 h 1087740"/>
              <a:gd name="connsiteX2" fmla="*/ 1113206 w 1113206"/>
              <a:gd name="connsiteY2" fmla="*/ 540060 h 1087740"/>
              <a:gd name="connsiteX3" fmla="*/ 644232 w 1113206"/>
              <a:gd name="connsiteY3" fmla="*/ 1080120 h 1087740"/>
              <a:gd name="connsiteX4" fmla="*/ 0 w 1113206"/>
              <a:gd name="connsiteY4" fmla="*/ 1087740 h 1087740"/>
              <a:gd name="connsiteX5" fmla="*/ 175258 w 1113206"/>
              <a:gd name="connsiteY5" fmla="*/ 0 h 1087740"/>
              <a:gd name="connsiteX0" fmla="*/ 0 w 937948"/>
              <a:gd name="connsiteY0" fmla="*/ 0 h 1083930"/>
              <a:gd name="connsiteX1" fmla="*/ 468974 w 937948"/>
              <a:gd name="connsiteY1" fmla="*/ 0 h 1083930"/>
              <a:gd name="connsiteX2" fmla="*/ 937948 w 937948"/>
              <a:gd name="connsiteY2" fmla="*/ 540060 h 1083930"/>
              <a:gd name="connsiteX3" fmla="*/ 468974 w 937948"/>
              <a:gd name="connsiteY3" fmla="*/ 1080120 h 1083930"/>
              <a:gd name="connsiteX4" fmla="*/ 466727 w 937948"/>
              <a:gd name="connsiteY4" fmla="*/ 1083930 h 1083930"/>
              <a:gd name="connsiteX5" fmla="*/ 0 w 937948"/>
              <a:gd name="connsiteY5" fmla="*/ 0 h 1083930"/>
              <a:gd name="connsiteX0" fmla="*/ 5713 w 471221"/>
              <a:gd name="connsiteY0" fmla="*/ 0 h 1083930"/>
              <a:gd name="connsiteX1" fmla="*/ 2247 w 471221"/>
              <a:gd name="connsiteY1" fmla="*/ 0 h 1083930"/>
              <a:gd name="connsiteX2" fmla="*/ 471221 w 471221"/>
              <a:gd name="connsiteY2" fmla="*/ 540060 h 1083930"/>
              <a:gd name="connsiteX3" fmla="*/ 2247 w 471221"/>
              <a:gd name="connsiteY3" fmla="*/ 1080120 h 1083930"/>
              <a:gd name="connsiteX4" fmla="*/ 0 w 471221"/>
              <a:gd name="connsiteY4" fmla="*/ 1083930 h 1083930"/>
              <a:gd name="connsiteX5" fmla="*/ 5713 w 471221"/>
              <a:gd name="connsiteY5" fmla="*/ 0 h 1083930"/>
              <a:gd name="connsiteX0" fmla="*/ 7616 w 473124"/>
              <a:gd name="connsiteY0" fmla="*/ 0 h 1080120"/>
              <a:gd name="connsiteX1" fmla="*/ 4150 w 473124"/>
              <a:gd name="connsiteY1" fmla="*/ 0 h 1080120"/>
              <a:gd name="connsiteX2" fmla="*/ 473124 w 473124"/>
              <a:gd name="connsiteY2" fmla="*/ 540060 h 1080120"/>
              <a:gd name="connsiteX3" fmla="*/ 4150 w 473124"/>
              <a:gd name="connsiteY3" fmla="*/ 1080120 h 1080120"/>
              <a:gd name="connsiteX4" fmla="*/ 0 w 473124"/>
              <a:gd name="connsiteY4" fmla="*/ 1074405 h 1080120"/>
              <a:gd name="connsiteX5" fmla="*/ 7616 w 473124"/>
              <a:gd name="connsiteY5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124" h="1080120">
                <a:moveTo>
                  <a:pt x="7616" y="0"/>
                </a:moveTo>
                <a:lnTo>
                  <a:pt x="4150" y="0"/>
                </a:lnTo>
                <a:cubicBezTo>
                  <a:pt x="263157" y="0"/>
                  <a:pt x="473124" y="241793"/>
                  <a:pt x="473124" y="540060"/>
                </a:cubicBezTo>
                <a:cubicBezTo>
                  <a:pt x="473124" y="838327"/>
                  <a:pt x="263157" y="1080120"/>
                  <a:pt x="4150" y="1080120"/>
                </a:cubicBezTo>
                <a:lnTo>
                  <a:pt x="0" y="1074405"/>
                </a:lnTo>
                <a:cubicBezTo>
                  <a:pt x="1904" y="713095"/>
                  <a:pt x="5712" y="361310"/>
                  <a:pt x="761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5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가로등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discordapp.com/attachments/556075048050622465/561918600370323468/unknown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227" r="91602">
                        <a14:backgroundMark x1="47852" y1="11914" x2="4492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48541"/>
            <a:ext cx="2592287" cy="25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/>
        </p:nvSpPr>
        <p:spPr>
          <a:xfrm rot="5400000">
            <a:off x="4104015" y="1835301"/>
            <a:ext cx="360000" cy="864000"/>
          </a:xfrm>
          <a:custGeom>
            <a:avLst/>
            <a:gdLst>
              <a:gd name="connsiteX0" fmla="*/ 0 w 937947"/>
              <a:gd name="connsiteY0" fmla="*/ 0 h 1080120"/>
              <a:gd name="connsiteX1" fmla="*/ 468974 w 937947"/>
              <a:gd name="connsiteY1" fmla="*/ 0 h 1080120"/>
              <a:gd name="connsiteX2" fmla="*/ 937948 w 937947"/>
              <a:gd name="connsiteY2" fmla="*/ 540060 h 1080120"/>
              <a:gd name="connsiteX3" fmla="*/ 468974 w 937947"/>
              <a:gd name="connsiteY3" fmla="*/ 1080120 h 1080120"/>
              <a:gd name="connsiteX4" fmla="*/ 0 w 937947"/>
              <a:gd name="connsiteY4" fmla="*/ 1080120 h 1080120"/>
              <a:gd name="connsiteX5" fmla="*/ 0 w 937947"/>
              <a:gd name="connsiteY5" fmla="*/ 0 h 1080120"/>
              <a:gd name="connsiteX0" fmla="*/ 175258 w 1113206"/>
              <a:gd name="connsiteY0" fmla="*/ 0 h 1087740"/>
              <a:gd name="connsiteX1" fmla="*/ 644232 w 1113206"/>
              <a:gd name="connsiteY1" fmla="*/ 0 h 1087740"/>
              <a:gd name="connsiteX2" fmla="*/ 1113206 w 1113206"/>
              <a:gd name="connsiteY2" fmla="*/ 540060 h 1087740"/>
              <a:gd name="connsiteX3" fmla="*/ 644232 w 1113206"/>
              <a:gd name="connsiteY3" fmla="*/ 1080120 h 1087740"/>
              <a:gd name="connsiteX4" fmla="*/ 0 w 1113206"/>
              <a:gd name="connsiteY4" fmla="*/ 1087740 h 1087740"/>
              <a:gd name="connsiteX5" fmla="*/ 175258 w 1113206"/>
              <a:gd name="connsiteY5" fmla="*/ 0 h 1087740"/>
              <a:gd name="connsiteX0" fmla="*/ 0 w 937948"/>
              <a:gd name="connsiteY0" fmla="*/ 0 h 1083930"/>
              <a:gd name="connsiteX1" fmla="*/ 468974 w 937948"/>
              <a:gd name="connsiteY1" fmla="*/ 0 h 1083930"/>
              <a:gd name="connsiteX2" fmla="*/ 937948 w 937948"/>
              <a:gd name="connsiteY2" fmla="*/ 540060 h 1083930"/>
              <a:gd name="connsiteX3" fmla="*/ 468974 w 937948"/>
              <a:gd name="connsiteY3" fmla="*/ 1080120 h 1083930"/>
              <a:gd name="connsiteX4" fmla="*/ 466727 w 937948"/>
              <a:gd name="connsiteY4" fmla="*/ 1083930 h 1083930"/>
              <a:gd name="connsiteX5" fmla="*/ 0 w 937948"/>
              <a:gd name="connsiteY5" fmla="*/ 0 h 1083930"/>
              <a:gd name="connsiteX0" fmla="*/ 5713 w 471221"/>
              <a:gd name="connsiteY0" fmla="*/ 0 h 1083930"/>
              <a:gd name="connsiteX1" fmla="*/ 2247 w 471221"/>
              <a:gd name="connsiteY1" fmla="*/ 0 h 1083930"/>
              <a:gd name="connsiteX2" fmla="*/ 471221 w 471221"/>
              <a:gd name="connsiteY2" fmla="*/ 540060 h 1083930"/>
              <a:gd name="connsiteX3" fmla="*/ 2247 w 471221"/>
              <a:gd name="connsiteY3" fmla="*/ 1080120 h 1083930"/>
              <a:gd name="connsiteX4" fmla="*/ 0 w 471221"/>
              <a:gd name="connsiteY4" fmla="*/ 1083930 h 1083930"/>
              <a:gd name="connsiteX5" fmla="*/ 5713 w 471221"/>
              <a:gd name="connsiteY5" fmla="*/ 0 h 1083930"/>
              <a:gd name="connsiteX0" fmla="*/ 7616 w 473124"/>
              <a:gd name="connsiteY0" fmla="*/ 0 h 1080120"/>
              <a:gd name="connsiteX1" fmla="*/ 4150 w 473124"/>
              <a:gd name="connsiteY1" fmla="*/ 0 h 1080120"/>
              <a:gd name="connsiteX2" fmla="*/ 473124 w 473124"/>
              <a:gd name="connsiteY2" fmla="*/ 540060 h 1080120"/>
              <a:gd name="connsiteX3" fmla="*/ 4150 w 473124"/>
              <a:gd name="connsiteY3" fmla="*/ 1080120 h 1080120"/>
              <a:gd name="connsiteX4" fmla="*/ 0 w 473124"/>
              <a:gd name="connsiteY4" fmla="*/ 1074405 h 1080120"/>
              <a:gd name="connsiteX5" fmla="*/ 7616 w 473124"/>
              <a:gd name="connsiteY5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124" h="1080120">
                <a:moveTo>
                  <a:pt x="7616" y="0"/>
                </a:moveTo>
                <a:lnTo>
                  <a:pt x="4150" y="0"/>
                </a:lnTo>
                <a:cubicBezTo>
                  <a:pt x="263157" y="0"/>
                  <a:pt x="473124" y="241793"/>
                  <a:pt x="473124" y="540060"/>
                </a:cubicBezTo>
                <a:cubicBezTo>
                  <a:pt x="473124" y="838327"/>
                  <a:pt x="263157" y="1080120"/>
                  <a:pt x="4150" y="1080120"/>
                </a:cubicBezTo>
                <a:lnTo>
                  <a:pt x="0" y="1074405"/>
                </a:lnTo>
                <a:cubicBezTo>
                  <a:pt x="1904" y="713095"/>
                  <a:pt x="5712" y="361310"/>
                  <a:pt x="761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272970" y="1117600"/>
            <a:ext cx="3322478" cy="2438400"/>
            <a:chOff x="4273255" y="947537"/>
            <a:chExt cx="3322478" cy="2438400"/>
          </a:xfrm>
        </p:grpSpPr>
        <p:pic>
          <p:nvPicPr>
            <p:cNvPr id="23" name="Picture 2" descr="https://cdn.discordapp.com/attachments/556075048050622465/561918600370323468/unknow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7227" r="91602">
                          <a14:backgroundMark x1="47852" y1="11914" x2="4492" y2="1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014"/>
            <a:stretch/>
          </p:blipFill>
          <p:spPr bwMode="auto">
            <a:xfrm flipH="1">
              <a:off x="4273255" y="1347614"/>
              <a:ext cx="2592287" cy="135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umbrella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19141" y1="76953" x2="43750" y2="558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69288">
              <a:off x="5157333" y="94753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827584" y="2336800"/>
            <a:ext cx="0" cy="1584176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619672" y="1779662"/>
            <a:ext cx="0" cy="792088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03454" y="2571750"/>
            <a:ext cx="0" cy="1206912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11760" y="1475213"/>
            <a:ext cx="0" cy="1584176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228935" y="2087301"/>
            <a:ext cx="0" cy="1584176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192556" y="1475213"/>
            <a:ext cx="0" cy="1584176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56176" y="2703880"/>
            <a:ext cx="0" cy="1044000"/>
          </a:xfrm>
          <a:prstGeom prst="line">
            <a:avLst/>
          </a:prstGeom>
          <a:ln w="28575">
            <a:solidFill>
              <a:srgbClr val="5FBA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신호등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:\ppt\신호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23677"/>
            <a:ext cx="1440000" cy="209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ine dust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0" b="89919" l="9904" r="95847">
                        <a14:foregroundMark x1="23962" y1="77722" x2="42279" y2="7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34" t="38262" r="5565" b="9528"/>
          <a:stretch/>
        </p:blipFill>
        <p:spPr bwMode="auto">
          <a:xfrm>
            <a:off x="323528" y="3507854"/>
            <a:ext cx="2225694" cy="14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구름 3"/>
          <p:cNvSpPr/>
          <p:nvPr/>
        </p:nvSpPr>
        <p:spPr>
          <a:xfrm>
            <a:off x="608282" y="1923677"/>
            <a:ext cx="2451549" cy="1404734"/>
          </a:xfrm>
          <a:prstGeom prst="cloud">
            <a:avLst/>
          </a:prstGeom>
          <a:solidFill>
            <a:srgbClr val="7C7C7C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6296" y="1726666"/>
            <a:ext cx="1656184" cy="1008112"/>
          </a:xfrm>
          <a:prstGeom prst="cloud">
            <a:avLst/>
          </a:prstGeom>
          <a:solidFill>
            <a:srgbClr val="7C7C7C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148064" y="1508054"/>
            <a:ext cx="2555688" cy="1263295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>
            <a:off x="2486390" y="1275606"/>
            <a:ext cx="1656184" cy="1008112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>
            <a:off x="5185434" y="3749613"/>
            <a:ext cx="1656184" cy="1008112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11"/>
          <p:cNvSpPr/>
          <p:nvPr/>
        </p:nvSpPr>
        <p:spPr>
          <a:xfrm>
            <a:off x="2231739" y="3147814"/>
            <a:ext cx="1656184" cy="1008112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14"/>
          <p:cNvSpPr/>
          <p:nvPr/>
        </p:nvSpPr>
        <p:spPr>
          <a:xfrm>
            <a:off x="6337586" y="2725392"/>
            <a:ext cx="2376264" cy="1240244"/>
          </a:xfrm>
          <a:prstGeom prst="cloud">
            <a:avLst/>
          </a:prstGeom>
          <a:solidFill>
            <a:schemeClr val="accent3">
              <a:lumMod val="75000"/>
              <a:alpha val="2549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신호등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519736" y="1779710"/>
            <a:ext cx="1800000" cy="360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40088" y="2427734"/>
            <a:ext cx="2160000" cy="432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69200" y="3147814"/>
            <a:ext cx="2700000" cy="504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88024" y="3939902"/>
            <a:ext cx="3240000" cy="648000"/>
          </a:xfrm>
          <a:prstGeom prst="rect">
            <a:avLst/>
          </a:prstGeom>
          <a:solidFill>
            <a:srgbClr val="FF818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04096" y="1779662"/>
            <a:ext cx="1836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24448" y="2427686"/>
            <a:ext cx="2196000" cy="4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53560" y="3147766"/>
            <a:ext cx="2736000" cy="50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90672" y="3939854"/>
            <a:ext cx="3276000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ca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0" b="86667" l="0" r="100000">
                        <a14:backgroundMark x1="1333" y1="56000" x2="889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920" y="1239601"/>
            <a:ext cx="3060341" cy="306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12" y="379588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00494E-6 L 0.48628 2.0049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11536E-6 L -0.12326 -0.5521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-27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6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36" tIns="45718" rIns="91436" bIns="45718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기능설명 </a:t>
            </a:r>
            <a:r>
              <a:rPr lang="en-US" altLang="ko-KR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800" dirty="0" smtClean="0">
                <a:solidFill>
                  <a:srgbClr val="FF6F61"/>
                </a:solidFill>
                <a:latin typeface="배달의민족 도현" pitchFamily="50" charset="-127"/>
                <a:ea typeface="배달의민족 도현" pitchFamily="50" charset="-127"/>
              </a:rPr>
              <a:t>충전박스</a:t>
            </a:r>
            <a:endParaRPr lang="ko-KR" altLang="en-US" sz="2800" dirty="0">
              <a:solidFill>
                <a:srgbClr val="FF6F6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8136000" cy="0"/>
          </a:xfrm>
          <a:prstGeom prst="line">
            <a:avLst/>
          </a:prstGeom>
          <a:ln w="38100">
            <a:solidFill>
              <a:srgbClr val="FF6F6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042288" y="1821950"/>
            <a:ext cx="1465087" cy="2936132"/>
            <a:chOff x="3851920" y="1605926"/>
            <a:chExt cx="1800200" cy="3443390"/>
          </a:xfrm>
        </p:grpSpPr>
        <p:sp>
          <p:nvSpPr>
            <p:cNvPr id="5" name="직사각형 4"/>
            <p:cNvSpPr/>
            <p:nvPr/>
          </p:nvSpPr>
          <p:spPr>
            <a:xfrm>
              <a:off x="4563428" y="3854148"/>
              <a:ext cx="432048" cy="108012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51920" y="1605926"/>
              <a:ext cx="1800200" cy="2592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rgbClr val="FF6F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105344" y="4849818"/>
              <a:ext cx="1327177" cy="199498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086" r="82813">
                        <a14:foregroundMark x1="41406" y1="6836" x2="56445" y2="5859"/>
                        <a14:foregroundMark x1="69922" y1="5859" x2="69922" y2="5859"/>
                        <a14:foregroundMark x1="44922" y1="90625" x2="44922" y2="88672"/>
                        <a14:backgroundMark x1="38867" y1="9375" x2="63086" y2="8984"/>
                        <a14:backgroundMark x1="66602" y1="8984" x2="72852" y2="9180"/>
                        <a14:backgroundMark x1="44531" y1="84180" x2="62109" y2="84180"/>
                        <a14:backgroundMark x1="48828" y1="90039" x2="51563" y2="90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28" y="2005558"/>
            <a:ext cx="2078360" cy="207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15918"/>
            <a:ext cx="2268000" cy="226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915816" y="2825915"/>
            <a:ext cx="703140" cy="525683"/>
            <a:chOff x="4275498" y="3311238"/>
            <a:chExt cx="703140" cy="288032"/>
          </a:xfrm>
        </p:grpSpPr>
        <p:sp>
          <p:nvSpPr>
            <p:cNvPr id="14" name="갈매기형 수장 13"/>
            <p:cNvSpPr/>
            <p:nvPr/>
          </p:nvSpPr>
          <p:spPr>
            <a:xfrm>
              <a:off x="4690606" y="3311238"/>
              <a:ext cx="288032" cy="288032"/>
            </a:xfrm>
            <a:prstGeom prst="chevron">
              <a:avLst/>
            </a:prstGeom>
            <a:solidFill>
              <a:srgbClr val="FF6F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483052" y="3311238"/>
              <a:ext cx="288032" cy="288032"/>
            </a:xfrm>
            <a:prstGeom prst="chevron">
              <a:avLst/>
            </a:prstGeom>
            <a:solidFill>
              <a:srgbClr val="FF918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4275498" y="3311238"/>
              <a:ext cx="288032" cy="288032"/>
            </a:xfrm>
            <a:prstGeom prst="chevron">
              <a:avLst/>
            </a:prstGeom>
            <a:solidFill>
              <a:srgbClr val="FFACA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173116" y="2787776"/>
            <a:ext cx="703140" cy="525683"/>
            <a:chOff x="4275498" y="3311238"/>
            <a:chExt cx="703140" cy="288032"/>
          </a:xfrm>
        </p:grpSpPr>
        <p:sp>
          <p:nvSpPr>
            <p:cNvPr id="19" name="갈매기형 수장 18"/>
            <p:cNvSpPr/>
            <p:nvPr/>
          </p:nvSpPr>
          <p:spPr>
            <a:xfrm>
              <a:off x="4690606" y="3311238"/>
              <a:ext cx="288032" cy="288032"/>
            </a:xfrm>
            <a:prstGeom prst="chevron">
              <a:avLst/>
            </a:prstGeom>
            <a:solidFill>
              <a:srgbClr val="FF6F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4483052" y="3311238"/>
              <a:ext cx="288032" cy="288032"/>
            </a:xfrm>
            <a:prstGeom prst="chevron">
              <a:avLst/>
            </a:prstGeom>
            <a:solidFill>
              <a:srgbClr val="FF918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4275498" y="3311238"/>
              <a:ext cx="288032" cy="288032"/>
            </a:xfrm>
            <a:prstGeom prst="chevron">
              <a:avLst/>
            </a:prstGeom>
            <a:solidFill>
              <a:srgbClr val="FFACA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B7DE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6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306</Words>
  <Application>Microsoft Office PowerPoint</Application>
  <PresentationFormat>화면 슬라이드 쇼(16:9)</PresentationFormat>
  <Paragraphs>135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맑은 고딕</vt:lpstr>
      <vt:lpstr>나눔고딕</vt:lpstr>
      <vt:lpstr>빙그레체</vt:lpstr>
      <vt:lpstr>배달의민족 도현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91</cp:revision>
  <dcterms:created xsi:type="dcterms:W3CDTF">2019-03-28T10:52:16Z</dcterms:created>
  <dcterms:modified xsi:type="dcterms:W3CDTF">2019-04-15T04:48:59Z</dcterms:modified>
</cp:coreProperties>
</file>