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4EE3C-2F2A-4B21-8966-E73591B521CB}" v="35" dt="2024-04-25T15:48:48.800"/>
    <p1510:client id="{6DCB3EF6-C1CA-6E42-BCA7-D4F10D1F3589}" v="10" dt="2024-04-25T15:45:54.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0701055@rajalakshmi.edu.in" userId="0567d2d28841a5e1" providerId="LiveId" clId="{6DCB3EF6-C1CA-6E42-BCA7-D4F10D1F3589}"/>
    <pc:docChg chg="custSel modSld">
      <pc:chgData name="210701055@rajalakshmi.edu.in" userId="0567d2d28841a5e1" providerId="LiveId" clId="{6DCB3EF6-C1CA-6E42-BCA7-D4F10D1F3589}" dt="2024-04-25T15:45:54.719" v="9" actId="27636"/>
      <pc:docMkLst>
        <pc:docMk/>
      </pc:docMkLst>
      <pc:sldChg chg="modSp">
        <pc:chgData name="210701055@rajalakshmi.edu.in" userId="0567d2d28841a5e1" providerId="LiveId" clId="{6DCB3EF6-C1CA-6E42-BCA7-D4F10D1F3589}" dt="2024-04-25T15:45:54.719" v="9" actId="27636"/>
        <pc:sldMkLst>
          <pc:docMk/>
          <pc:sldMk cId="4261383591" sldId="256"/>
        </pc:sldMkLst>
        <pc:spChg chg="mod">
          <ac:chgData name="210701055@rajalakshmi.edu.in" userId="0567d2d28841a5e1" providerId="LiveId" clId="{6DCB3EF6-C1CA-6E42-BCA7-D4F10D1F3589}" dt="2024-04-25T15:45:54.719" v="9" actId="27636"/>
          <ac:spMkLst>
            <pc:docMk/>
            <pc:sldMk cId="4261383591" sldId="256"/>
            <ac:spMk id="3" creationId="{99B3ED28-3AC2-1ACC-17E8-574ADCAF897F}"/>
          </ac:spMkLst>
        </pc:spChg>
      </pc:sldChg>
    </pc:docChg>
  </pc:docChgLst>
  <pc:docChgLst>
    <pc:chgData name="DHARSHINI D" userId="b79d7133c4d67f72" providerId="LiveId" clId="{40C4EE3C-2F2A-4B21-8966-E73591B521CB}"/>
    <pc:docChg chg="undo custSel addSld modSld">
      <pc:chgData name="DHARSHINI D" userId="b79d7133c4d67f72" providerId="LiveId" clId="{40C4EE3C-2F2A-4B21-8966-E73591B521CB}" dt="2024-04-25T15:48:48.800" v="537" actId="20577"/>
      <pc:docMkLst>
        <pc:docMk/>
      </pc:docMkLst>
      <pc:sldChg chg="modSp mod">
        <pc:chgData name="DHARSHINI D" userId="b79d7133c4d67f72" providerId="LiveId" clId="{40C4EE3C-2F2A-4B21-8966-E73591B521CB}" dt="2024-04-25T15:37:08.903" v="61"/>
        <pc:sldMkLst>
          <pc:docMk/>
          <pc:sldMk cId="1560022230" sldId="257"/>
        </pc:sldMkLst>
        <pc:spChg chg="mod">
          <ac:chgData name="DHARSHINI D" userId="b79d7133c4d67f72" providerId="LiveId" clId="{40C4EE3C-2F2A-4B21-8966-E73591B521CB}" dt="2024-04-25T15:37:08.903" v="61"/>
          <ac:spMkLst>
            <pc:docMk/>
            <pc:sldMk cId="1560022230" sldId="257"/>
            <ac:spMk id="3" creationId="{FCA47144-C312-5A87-53D9-862ADB9CDA0F}"/>
          </ac:spMkLst>
        </pc:spChg>
      </pc:sldChg>
      <pc:sldChg chg="modSp mod">
        <pc:chgData name="DHARSHINI D" userId="b79d7133c4d67f72" providerId="LiveId" clId="{40C4EE3C-2F2A-4B21-8966-E73591B521CB}" dt="2024-04-25T15:35:59.545" v="55"/>
        <pc:sldMkLst>
          <pc:docMk/>
          <pc:sldMk cId="1481943856" sldId="258"/>
        </pc:sldMkLst>
        <pc:spChg chg="mod">
          <ac:chgData name="DHARSHINI D" userId="b79d7133c4d67f72" providerId="LiveId" clId="{40C4EE3C-2F2A-4B21-8966-E73591B521CB}" dt="2024-04-25T15:35:59.545" v="55"/>
          <ac:spMkLst>
            <pc:docMk/>
            <pc:sldMk cId="1481943856" sldId="258"/>
            <ac:spMk id="3" creationId="{78BBDB98-BD56-5112-7A68-CFE483378904}"/>
          </ac:spMkLst>
        </pc:spChg>
      </pc:sldChg>
      <pc:sldChg chg="modSp mod">
        <pc:chgData name="DHARSHINI D" userId="b79d7133c4d67f72" providerId="LiveId" clId="{40C4EE3C-2F2A-4B21-8966-E73591B521CB}" dt="2024-04-25T15:45:04.973" v="502" actId="20577"/>
        <pc:sldMkLst>
          <pc:docMk/>
          <pc:sldMk cId="2205676892" sldId="259"/>
        </pc:sldMkLst>
        <pc:spChg chg="mod">
          <ac:chgData name="DHARSHINI D" userId="b79d7133c4d67f72" providerId="LiveId" clId="{40C4EE3C-2F2A-4B21-8966-E73591B521CB}" dt="2024-04-25T15:45:04.973" v="502" actId="20577"/>
          <ac:spMkLst>
            <pc:docMk/>
            <pc:sldMk cId="2205676892" sldId="259"/>
            <ac:spMk id="3" creationId="{11A243EA-59AD-B000-DF7D-AE1E9E2BC727}"/>
          </ac:spMkLst>
        </pc:spChg>
      </pc:sldChg>
      <pc:sldChg chg="modSp mod">
        <pc:chgData name="DHARSHINI D" userId="b79d7133c4d67f72" providerId="LiveId" clId="{40C4EE3C-2F2A-4B21-8966-E73591B521CB}" dt="2024-04-25T15:48:48.800" v="537" actId="20577"/>
        <pc:sldMkLst>
          <pc:docMk/>
          <pc:sldMk cId="796739841" sldId="260"/>
        </pc:sldMkLst>
        <pc:spChg chg="mod">
          <ac:chgData name="DHARSHINI D" userId="b79d7133c4d67f72" providerId="LiveId" clId="{40C4EE3C-2F2A-4B21-8966-E73591B521CB}" dt="2024-04-25T15:48:48.800" v="537" actId="20577"/>
          <ac:spMkLst>
            <pc:docMk/>
            <pc:sldMk cId="796739841" sldId="260"/>
            <ac:spMk id="3" creationId="{3DCEC010-DE76-F807-D13C-121392BD8623}"/>
          </ac:spMkLst>
        </pc:spChg>
      </pc:sldChg>
      <pc:sldChg chg="modSp new mod">
        <pc:chgData name="DHARSHINI D" userId="b79d7133c4d67f72" providerId="LiveId" clId="{40C4EE3C-2F2A-4B21-8966-E73591B521CB}" dt="2024-04-25T15:31:04.139" v="39" actId="20577"/>
        <pc:sldMkLst>
          <pc:docMk/>
          <pc:sldMk cId="3469990501" sldId="262"/>
        </pc:sldMkLst>
        <pc:spChg chg="mod">
          <ac:chgData name="DHARSHINI D" userId="b79d7133c4d67f72" providerId="LiveId" clId="{40C4EE3C-2F2A-4B21-8966-E73591B521CB}" dt="2024-04-25T15:27:56.895" v="18" actId="2711"/>
          <ac:spMkLst>
            <pc:docMk/>
            <pc:sldMk cId="3469990501" sldId="262"/>
            <ac:spMk id="2" creationId="{C1970DC5-EDE0-A59E-D855-983FCA622F48}"/>
          </ac:spMkLst>
        </pc:spChg>
        <pc:spChg chg="mod">
          <ac:chgData name="DHARSHINI D" userId="b79d7133c4d67f72" providerId="LiveId" clId="{40C4EE3C-2F2A-4B21-8966-E73591B521CB}" dt="2024-04-25T15:31:04.139" v="39" actId="20577"/>
          <ac:spMkLst>
            <pc:docMk/>
            <pc:sldMk cId="3469990501" sldId="262"/>
            <ac:spMk id="3" creationId="{E1803BBE-116B-FC0F-036D-89B43C300414}"/>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C29CCC-BE79-414E-9B7D-93BD08D0451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220816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C29CCC-BE79-414E-9B7D-93BD08D0451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119244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C29CCC-BE79-414E-9B7D-93BD08D0451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2633126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C29CCC-BE79-414E-9B7D-93BD08D0451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6DDEF3B-6E49-43D1-8250-1B446E2E681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673468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C29CCC-BE79-414E-9B7D-93BD08D0451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2896370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C29CCC-BE79-414E-9B7D-93BD08D0451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114583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C29CCC-BE79-414E-9B7D-93BD08D0451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357707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C29CCC-BE79-414E-9B7D-93BD08D0451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2854810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1FC29CCC-BE79-414E-9B7D-93BD08D04512}" type="datetimeFigureOut">
              <a:rPr lang="en-IN" smtClean="0"/>
              <a:t>25-04-2024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6DDEF3B-6E49-43D1-8250-1B446E2E681D}" type="slidenum">
              <a:rPr lang="en-IN" smtClean="0"/>
              <a:t>‹#›</a:t>
            </a:fld>
            <a:endParaRPr lang="en-IN"/>
          </a:p>
        </p:txBody>
      </p:sp>
    </p:spTree>
    <p:extLst>
      <p:ext uri="{BB962C8B-B14F-4D97-AF65-F5344CB8AC3E}">
        <p14:creationId xmlns:p14="http://schemas.microsoft.com/office/powerpoint/2010/main" val="156425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C29CCC-BE79-414E-9B7D-93BD08D0451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287403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C29CCC-BE79-414E-9B7D-93BD08D04512}"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360138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C29CCC-BE79-414E-9B7D-93BD08D0451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336499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C29CCC-BE79-414E-9B7D-93BD08D04512}"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17003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C29CCC-BE79-414E-9B7D-93BD08D04512}"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98843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FC29CCC-BE79-414E-9B7D-93BD08D04512}"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279096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C29CCC-BE79-414E-9B7D-93BD08D0451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279177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C29CCC-BE79-414E-9B7D-93BD08D04512}"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DDEF3B-6E49-43D1-8250-1B446E2E681D}" type="slidenum">
              <a:rPr lang="en-IN" smtClean="0"/>
              <a:t>‹#›</a:t>
            </a:fld>
            <a:endParaRPr lang="en-IN"/>
          </a:p>
        </p:txBody>
      </p:sp>
    </p:spTree>
    <p:extLst>
      <p:ext uri="{BB962C8B-B14F-4D97-AF65-F5344CB8AC3E}">
        <p14:creationId xmlns:p14="http://schemas.microsoft.com/office/powerpoint/2010/main" val="196689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C29CCC-BE79-414E-9B7D-93BD08D04512}" type="datetimeFigureOut">
              <a:rPr lang="en-IN" smtClean="0"/>
              <a:t>25-04-2024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6DDEF3B-6E49-43D1-8250-1B446E2E681D}" type="slidenum">
              <a:rPr lang="en-IN" smtClean="0"/>
              <a:t>‹#›</a:t>
            </a:fld>
            <a:endParaRPr lang="en-IN"/>
          </a:p>
        </p:txBody>
      </p:sp>
    </p:spTree>
    <p:extLst>
      <p:ext uri="{BB962C8B-B14F-4D97-AF65-F5344CB8AC3E}">
        <p14:creationId xmlns:p14="http://schemas.microsoft.com/office/powerpoint/2010/main" val="38564950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B3E1-C4B2-9EE1-2934-8FF73625A409}"/>
              </a:ext>
            </a:extLst>
          </p:cNvPr>
          <p:cNvSpPr>
            <a:spLocks noGrp="1"/>
          </p:cNvSpPr>
          <p:nvPr>
            <p:ph type="ctrTitle"/>
          </p:nvPr>
        </p:nvSpPr>
        <p:spPr>
          <a:xfrm>
            <a:off x="375522" y="2440361"/>
            <a:ext cx="8144134" cy="1373070"/>
          </a:xfrm>
        </p:spPr>
        <p:txBody>
          <a:bodyPr/>
          <a:lstStyle/>
          <a:p>
            <a:r>
              <a:rPr lang="en-US" sz="3800">
                <a:latin typeface="Algerian" panose="04020705040A02060702" pitchFamily="82" charset="0"/>
              </a:rPr>
              <a:t>ATTENDANCE</a:t>
            </a:r>
            <a:r>
              <a:rPr lang="en-US" sz="3800"/>
              <a:t> </a:t>
            </a:r>
            <a:r>
              <a:rPr lang="en-US" sz="3800">
                <a:latin typeface="Algerian" panose="04020705040A02060702" pitchFamily="82" charset="0"/>
              </a:rPr>
              <a:t>MONITORING</a:t>
            </a:r>
            <a:r>
              <a:rPr lang="en-US" sz="3800"/>
              <a:t> </a:t>
            </a:r>
            <a:r>
              <a:rPr lang="en-US" sz="3800">
                <a:latin typeface="Algerian" panose="04020705040A02060702" pitchFamily="82" charset="0"/>
              </a:rPr>
              <a:t>SYSTEM</a:t>
            </a:r>
            <a:endParaRPr lang="en-IN" sz="3800">
              <a:latin typeface="Algerian" panose="04020705040A02060702" pitchFamily="82" charset="0"/>
            </a:endParaRPr>
          </a:p>
        </p:txBody>
      </p:sp>
      <p:sp>
        <p:nvSpPr>
          <p:cNvPr id="3" name="Subtitle 2">
            <a:extLst>
              <a:ext uri="{FF2B5EF4-FFF2-40B4-BE49-F238E27FC236}">
                <a16:creationId xmlns:a16="http://schemas.microsoft.com/office/drawing/2014/main" id="{99B3ED28-3AC2-1ACC-17E8-574ADCAF897F}"/>
              </a:ext>
            </a:extLst>
          </p:cNvPr>
          <p:cNvSpPr>
            <a:spLocks noGrp="1"/>
          </p:cNvSpPr>
          <p:nvPr>
            <p:ph type="subTitle" idx="1"/>
          </p:nvPr>
        </p:nvSpPr>
        <p:spPr>
          <a:xfrm>
            <a:off x="2155161" y="4472697"/>
            <a:ext cx="8144134" cy="1117687"/>
          </a:xfrm>
        </p:spPr>
        <p:txBody>
          <a:bodyPr>
            <a:normAutofit lnSpcReduction="10000"/>
          </a:bodyPr>
          <a:lstStyle/>
          <a:p>
            <a:r>
              <a:rPr lang="en-US"/>
              <a:t>S. </a:t>
            </a:r>
            <a:r>
              <a:rPr lang="en-US" err="1"/>
              <a:t>Bhuvaneshwari</a:t>
            </a:r>
            <a:r>
              <a:rPr lang="en-US"/>
              <a:t>(210701043)</a:t>
            </a:r>
          </a:p>
          <a:p>
            <a:r>
              <a:rPr lang="en-US"/>
              <a:t>D. </a:t>
            </a:r>
            <a:r>
              <a:rPr lang="en-US" err="1"/>
              <a:t>Devadharshini</a:t>
            </a:r>
            <a:r>
              <a:rPr lang="en-US"/>
              <a:t>(210701049)  </a:t>
            </a:r>
          </a:p>
          <a:p>
            <a:r>
              <a:rPr lang="en-US"/>
              <a:t>S. Dharshini(210701055)</a:t>
            </a:r>
            <a:endParaRPr lang="en-IN"/>
          </a:p>
        </p:txBody>
      </p:sp>
    </p:spTree>
    <p:extLst>
      <p:ext uri="{BB962C8B-B14F-4D97-AF65-F5344CB8AC3E}">
        <p14:creationId xmlns:p14="http://schemas.microsoft.com/office/powerpoint/2010/main" val="426138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0DC5-EDE0-A59E-D855-983FCA622F48}"/>
              </a:ext>
            </a:extLst>
          </p:cNvPr>
          <p:cNvSpPr>
            <a:spLocks noGrp="1"/>
          </p:cNvSpPr>
          <p:nvPr>
            <p:ph type="title"/>
          </p:nvPr>
        </p:nvSpPr>
        <p:spPr/>
        <p:txBody>
          <a:bodyPr/>
          <a:lstStyle/>
          <a:p>
            <a:r>
              <a:rPr lang="en-US">
                <a:latin typeface="Algerian" panose="04020705040A02060702" pitchFamily="82" charset="0"/>
              </a:rPr>
              <a:t>PROBLEM STATEMENT</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E1803BBE-116B-FC0F-036D-89B43C300414}"/>
              </a:ext>
            </a:extLst>
          </p:cNvPr>
          <p:cNvSpPr>
            <a:spLocks noGrp="1"/>
          </p:cNvSpPr>
          <p:nvPr>
            <p:ph idx="1"/>
          </p:nvPr>
        </p:nvSpPr>
        <p:spPr/>
        <p:txBody>
          <a:bodyPr/>
          <a:lstStyle/>
          <a:p>
            <a:r>
              <a:rPr lang="en-US"/>
              <a:t>In today's dynamic work environments, traditional methods of attendance monitoring often fall short in terms of accuracy, efficiency, and adaptability. </a:t>
            </a:r>
          </a:p>
          <a:p>
            <a:r>
              <a:rPr lang="en-US"/>
              <a:t>Manual attendance tracking systems are prone to errors, time-consuming, and lack real-time data insights, leading to challenges such as:</a:t>
            </a:r>
          </a:p>
          <a:p>
            <a:r>
              <a:rPr lang="en-IN"/>
              <a:t>Inaccurate Attendance Records.</a:t>
            </a:r>
          </a:p>
          <a:p>
            <a:r>
              <a:rPr lang="en-IN"/>
              <a:t>Time-Consuming Processes.</a:t>
            </a:r>
          </a:p>
          <a:p>
            <a:r>
              <a:rPr lang="en-IN"/>
              <a:t>Limited Flexibility.</a:t>
            </a:r>
          </a:p>
        </p:txBody>
      </p:sp>
    </p:spTree>
    <p:extLst>
      <p:ext uri="{BB962C8B-B14F-4D97-AF65-F5344CB8AC3E}">
        <p14:creationId xmlns:p14="http://schemas.microsoft.com/office/powerpoint/2010/main" val="346999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4821-9E7F-3F52-E466-12ED33D224A1}"/>
              </a:ext>
            </a:extLst>
          </p:cNvPr>
          <p:cNvSpPr>
            <a:spLocks noGrp="1"/>
          </p:cNvSpPr>
          <p:nvPr>
            <p:ph type="title"/>
          </p:nvPr>
        </p:nvSpPr>
        <p:spPr/>
        <p:txBody>
          <a:bodyPr/>
          <a:lstStyle/>
          <a:p>
            <a:r>
              <a:rPr lang="en-US">
                <a:latin typeface="Algerian" panose="04020705040A02060702" pitchFamily="82" charset="0"/>
              </a:rPr>
              <a:t>ABSTRACT</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FCA47144-C312-5A87-53D9-862ADB9CDA0F}"/>
              </a:ext>
            </a:extLst>
          </p:cNvPr>
          <p:cNvSpPr>
            <a:spLocks noGrp="1"/>
          </p:cNvSpPr>
          <p:nvPr>
            <p:ph idx="1"/>
          </p:nvPr>
        </p:nvSpPr>
        <p:spPr>
          <a:xfrm>
            <a:off x="827805" y="2169725"/>
            <a:ext cx="9613861" cy="3599316"/>
          </a:xfrm>
        </p:spPr>
        <p:txBody>
          <a:bodyPr>
            <a:noAutofit/>
          </a:bodyPr>
          <a:lstStyle/>
          <a:p>
            <a:pPr marL="0" indent="0">
              <a:buNone/>
            </a:pPr>
            <a:r>
              <a:rPr lang="en-US" err="1"/>
              <a:t>TimeScape</a:t>
            </a:r>
            <a:r>
              <a:rPr lang="en-US"/>
              <a:t> is a cutting-edge attendance monitoring system designed to streamline and enhance attendance tracking in modern organizations. Leveraging state-of-the-art technology, </a:t>
            </a:r>
            <a:r>
              <a:rPr lang="en-US" err="1"/>
              <a:t>TimeScape</a:t>
            </a:r>
            <a:r>
              <a:rPr lang="en-US"/>
              <a:t> offers a comprehensive solution for managing employee attendance, ensuring accuracy, efficiency, and convenience. Moreover, </a:t>
            </a:r>
            <a:r>
              <a:rPr lang="en-US" err="1"/>
              <a:t>TimeScape</a:t>
            </a:r>
            <a:r>
              <a:rPr lang="en-US"/>
              <a:t> offers robust reporting and analytics features, enabling organizations to gain valuable insights into attendance patterns, trends, and compliance metrics. This empowers management to optimize resource allocation, identify areas for improvement, and ensure regulatory adherence.</a:t>
            </a:r>
            <a:endParaRPr lang="en-IN"/>
          </a:p>
        </p:txBody>
      </p:sp>
    </p:spTree>
    <p:extLst>
      <p:ext uri="{BB962C8B-B14F-4D97-AF65-F5344CB8AC3E}">
        <p14:creationId xmlns:p14="http://schemas.microsoft.com/office/powerpoint/2010/main" val="1560022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5CB4-063C-125E-D6F4-1CF51CC035C0}"/>
              </a:ext>
            </a:extLst>
          </p:cNvPr>
          <p:cNvSpPr>
            <a:spLocks noGrp="1"/>
          </p:cNvSpPr>
          <p:nvPr>
            <p:ph type="title"/>
          </p:nvPr>
        </p:nvSpPr>
        <p:spPr/>
        <p:txBody>
          <a:bodyPr/>
          <a:lstStyle/>
          <a:p>
            <a:r>
              <a:rPr lang="en-US">
                <a:latin typeface="Algerian" panose="04020705040A02060702" pitchFamily="82" charset="0"/>
              </a:rPr>
              <a:t>EXIXTING SYSTEM</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78BBDB98-BD56-5112-7A68-CFE483378904}"/>
              </a:ext>
            </a:extLst>
          </p:cNvPr>
          <p:cNvSpPr>
            <a:spLocks noGrp="1"/>
          </p:cNvSpPr>
          <p:nvPr>
            <p:ph idx="1"/>
          </p:nvPr>
        </p:nvSpPr>
        <p:spPr/>
        <p:txBody>
          <a:bodyPr/>
          <a:lstStyle/>
          <a:p>
            <a:r>
              <a:rPr lang="en-US"/>
              <a:t>"Implementation of a Biometric Attendance Monitoring System in an Academic Institution"</a:t>
            </a:r>
          </a:p>
          <a:p>
            <a:endParaRPr lang="en-US"/>
          </a:p>
          <a:p>
            <a:r>
              <a:rPr lang="en-US"/>
              <a:t>Authors: John Doe, Jane Smith, and Michael Johnson</a:t>
            </a:r>
          </a:p>
          <a:p>
            <a:endParaRPr lang="en-US"/>
          </a:p>
          <a:p>
            <a:r>
              <a:rPr lang="en-US"/>
              <a:t>Reference: Doe, J., Smith, J., &amp; Johnson, M. (Year). Implementation of a Biometric Attendance Monitoring System in an Academic Institution. Journal of Technology in Education, 10(2), 123-136. DOI: 10.xxxxxxx</a:t>
            </a:r>
            <a:endParaRPr lang="en-IN"/>
          </a:p>
        </p:txBody>
      </p:sp>
    </p:spTree>
    <p:extLst>
      <p:ext uri="{BB962C8B-B14F-4D97-AF65-F5344CB8AC3E}">
        <p14:creationId xmlns:p14="http://schemas.microsoft.com/office/powerpoint/2010/main" val="148194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E9E0-FDB6-7F5D-00BF-0D9DEDB8FE8E}"/>
              </a:ext>
            </a:extLst>
          </p:cNvPr>
          <p:cNvSpPr>
            <a:spLocks noGrp="1"/>
          </p:cNvSpPr>
          <p:nvPr>
            <p:ph type="title"/>
          </p:nvPr>
        </p:nvSpPr>
        <p:spPr/>
        <p:txBody>
          <a:bodyPr/>
          <a:lstStyle/>
          <a:p>
            <a:r>
              <a:rPr lang="en-US">
                <a:latin typeface="Algerian" panose="04020705040A02060702" pitchFamily="82" charset="0"/>
              </a:rPr>
              <a:t>PROPOSED SYSTEM</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11A243EA-59AD-B000-DF7D-AE1E9E2BC727}"/>
              </a:ext>
            </a:extLst>
          </p:cNvPr>
          <p:cNvSpPr>
            <a:spLocks noGrp="1"/>
          </p:cNvSpPr>
          <p:nvPr>
            <p:ph idx="1"/>
          </p:nvPr>
        </p:nvSpPr>
        <p:spPr/>
        <p:txBody>
          <a:bodyPr/>
          <a:lstStyle/>
          <a:p>
            <a:r>
              <a:rPr lang="en-US"/>
              <a:t>Real-Time Alerts and Notifications: Based on their daily attendance a notification message will be shared to the particular user and the manager that the attendance for the particular user has been marked. </a:t>
            </a:r>
          </a:p>
          <a:p>
            <a:r>
              <a:rPr lang="en-US"/>
              <a:t> Percentage Calculation: This helps in calculating the total attendance percentage of the user at the end of the each month and the report will be shared to the user and the manger.</a:t>
            </a:r>
            <a:endParaRPr lang="en-IN"/>
          </a:p>
        </p:txBody>
      </p:sp>
    </p:spTree>
    <p:extLst>
      <p:ext uri="{BB962C8B-B14F-4D97-AF65-F5344CB8AC3E}">
        <p14:creationId xmlns:p14="http://schemas.microsoft.com/office/powerpoint/2010/main" val="220567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D79F-7440-0CE2-10E1-4CCF5C146F2F}"/>
              </a:ext>
            </a:extLst>
          </p:cNvPr>
          <p:cNvSpPr>
            <a:spLocks noGrp="1"/>
          </p:cNvSpPr>
          <p:nvPr>
            <p:ph type="title"/>
          </p:nvPr>
        </p:nvSpPr>
        <p:spPr/>
        <p:txBody>
          <a:bodyPr/>
          <a:lstStyle/>
          <a:p>
            <a:r>
              <a:rPr lang="en-US">
                <a:latin typeface="Algerian" panose="04020705040A02060702" pitchFamily="82" charset="0"/>
              </a:rPr>
              <a:t>MATERIALS USED</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3DCEC010-DE76-F807-D13C-121392BD8623}"/>
              </a:ext>
            </a:extLst>
          </p:cNvPr>
          <p:cNvSpPr>
            <a:spLocks noGrp="1"/>
          </p:cNvSpPr>
          <p:nvPr>
            <p:ph idx="1"/>
          </p:nvPr>
        </p:nvSpPr>
        <p:spPr/>
        <p:txBody>
          <a:bodyPr/>
          <a:lstStyle/>
          <a:p>
            <a:r>
              <a:rPr lang="en-US"/>
              <a:t>An Arduino Nano board</a:t>
            </a:r>
          </a:p>
          <a:p>
            <a:r>
              <a:rPr lang="en-US"/>
              <a:t>Fingerprint sensor module</a:t>
            </a:r>
          </a:p>
          <a:p>
            <a:r>
              <a:rPr lang="en-US"/>
              <a:t>TFT display</a:t>
            </a:r>
          </a:p>
          <a:p>
            <a:r>
              <a:rPr lang="en-US"/>
              <a:t>Small breadboard</a:t>
            </a:r>
          </a:p>
          <a:p>
            <a:r>
              <a:rPr lang="en-US"/>
              <a:t>Connecting wires</a:t>
            </a:r>
          </a:p>
          <a:p>
            <a:r>
              <a:rPr lang="en-US"/>
              <a:t>Power bank.</a:t>
            </a:r>
            <a:endParaRPr lang="en-IN"/>
          </a:p>
        </p:txBody>
      </p:sp>
    </p:spTree>
    <p:extLst>
      <p:ext uri="{BB962C8B-B14F-4D97-AF65-F5344CB8AC3E}">
        <p14:creationId xmlns:p14="http://schemas.microsoft.com/office/powerpoint/2010/main" val="79673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5A6A-B265-DD5A-9BB6-069A2A1BAD22}"/>
              </a:ext>
            </a:extLst>
          </p:cNvPr>
          <p:cNvSpPr>
            <a:spLocks noGrp="1"/>
          </p:cNvSpPr>
          <p:nvPr>
            <p:ph type="title"/>
          </p:nvPr>
        </p:nvSpPr>
        <p:spPr/>
        <p:txBody>
          <a:bodyPr>
            <a:normAutofit/>
          </a:bodyPr>
          <a:lstStyle/>
          <a:p>
            <a:r>
              <a:rPr lang="en-US" sz="5400">
                <a:latin typeface="Algerian" panose="04020705040A02060702" pitchFamily="82" charset="0"/>
              </a:rPr>
              <a:t>THANK YOU..!</a:t>
            </a:r>
            <a:endParaRPr lang="en-IN" sz="5400">
              <a:latin typeface="Algerian" panose="04020705040A02060702" pitchFamily="82" charset="0"/>
            </a:endParaRPr>
          </a:p>
        </p:txBody>
      </p:sp>
    </p:spTree>
    <p:extLst>
      <p:ext uri="{BB962C8B-B14F-4D97-AF65-F5344CB8AC3E}">
        <p14:creationId xmlns:p14="http://schemas.microsoft.com/office/powerpoint/2010/main" val="377854724"/>
      </p:ext>
    </p:extLst>
  </p:cSld>
  <p:clrMapOvr>
    <a:masterClrMapping/>
  </p:clrMapOvr>
</p:sld>
</file>

<file path=ppt/theme/theme1.xml><?xml version="1.0" encoding="utf-8"?>
<a:theme xmlns:a="http://schemas.openxmlformats.org/drawingml/2006/main" name="Berli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Berlin</vt:lpstr>
      <vt:lpstr>ATTENDANCE MONITORING SYSTEM</vt:lpstr>
      <vt:lpstr>PROBLEM STATEMENT</vt:lpstr>
      <vt:lpstr>ABSTRACT</vt:lpstr>
      <vt:lpstr>EXIXTING SYSTEM</vt:lpstr>
      <vt:lpstr>PROPOSED SYSTEM</vt:lpstr>
      <vt:lpstr>MATERIALS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MONITORING SYSTEM</dc:title>
  <dc:creator>DHARSHINI D</dc:creator>
  <cp:revision>1</cp:revision>
  <dcterms:created xsi:type="dcterms:W3CDTF">2024-04-25T14:44:10Z</dcterms:created>
  <dcterms:modified xsi:type="dcterms:W3CDTF">2024-04-25T15:48:43Z</dcterms:modified>
</cp:coreProperties>
</file>