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5" r:id="rId3"/>
    <p:sldId id="263" r:id="rId4"/>
    <p:sldId id="257" r:id="rId5"/>
    <p:sldId id="266" r:id="rId6"/>
    <p:sldId id="261" r:id="rId7"/>
    <p:sldId id="262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3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7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2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1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4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3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3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4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6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6/19/2022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anielYordanov04@outlook.com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linkedin.com/in/daniel-yordanov-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9F09B8-DA43-B191-E4ED-30138652E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173" b="7173"/>
          <a:stretch/>
        </p:blipFill>
        <p:spPr bwMode="auto">
          <a:xfrm>
            <a:off x="20" y="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E65901-A893-3B01-5990-879A9291C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514475"/>
            <a:ext cx="8381999" cy="1995487"/>
          </a:xfrm>
        </p:spPr>
        <p:txBody>
          <a:bodyPr>
            <a:normAutofit/>
          </a:bodyPr>
          <a:lstStyle/>
          <a:p>
            <a:pPr algn="l"/>
            <a:r>
              <a:rPr lang="en-US" sz="6800" dirty="0" err="1">
                <a:ln w="22225">
                  <a:solidFill>
                    <a:schemeClr val="tx1"/>
                  </a:solidFill>
                  <a:miter lim="800000"/>
                </a:ln>
              </a:rPr>
              <a:t>SoftUni</a:t>
            </a:r>
            <a:r>
              <a:rPr lang="en-US" sz="6800" dirty="0">
                <a:ln w="22225">
                  <a:solidFill>
                    <a:schemeClr val="tx1"/>
                  </a:solidFill>
                  <a:miter lim="800000"/>
                </a:ln>
              </a:rPr>
              <a:t> Fest 2022</a:t>
            </a:r>
            <a:br>
              <a:rPr lang="en-US" sz="6800" dirty="0">
                <a:ln w="22225">
                  <a:solidFill>
                    <a:schemeClr val="tx1"/>
                  </a:solidFill>
                  <a:miter lim="800000"/>
                </a:ln>
              </a:rPr>
            </a:br>
            <a:r>
              <a:rPr lang="bg-BG" sz="6800" dirty="0">
                <a:ln w="22225">
                  <a:solidFill>
                    <a:schemeClr val="tx1"/>
                  </a:solidFill>
                  <a:miter lim="800000"/>
                </a:ln>
              </a:rPr>
              <a:t>Отбор</a:t>
            </a:r>
            <a:r>
              <a:rPr lang="en-US" sz="6800" dirty="0">
                <a:ln w="22225">
                  <a:solidFill>
                    <a:schemeClr val="tx1"/>
                  </a:solidFill>
                  <a:miter lim="800000"/>
                </a:ln>
              </a:rPr>
              <a:t>: The Usurpers</a:t>
            </a:r>
            <a:endParaRPr lang="bg-BG" sz="6800" dirty="0">
              <a:ln w="22225">
                <a:solidFill>
                  <a:schemeClr val="tx1"/>
                </a:solidFill>
                <a:miter lim="800000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26501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3E6B-F2A6-45D8-A7B6-B70FBAD7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За мен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6858A8-979E-4203-B3BB-D254BD09F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011981"/>
            <a:ext cx="5575367" cy="3760891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bg1"/>
                </a:solidFill>
              </a:rPr>
              <a:t>На 17 години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bg1"/>
                </a:solidFill>
              </a:rPr>
              <a:t>Ученик в 11 клас в МГ „Гео Милев“ гр. Плевен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bg1"/>
                </a:solidFill>
              </a:rPr>
              <a:t>Занимавам се с информатика от 5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bg-BG" dirty="0">
                <a:solidFill>
                  <a:schemeClr val="bg1"/>
                </a:solidFill>
              </a:rPr>
              <a:t>ти клас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в академия </a:t>
            </a:r>
            <a:r>
              <a:rPr lang="en-US" dirty="0">
                <a:solidFill>
                  <a:schemeClr val="bg1"/>
                </a:solidFill>
              </a:rPr>
              <a:t>Telerik</a:t>
            </a:r>
          </a:p>
        </p:txBody>
      </p:sp>
      <p:pic>
        <p:nvPicPr>
          <p:cNvPr id="8" name="Content Placeholder 4" descr="A person taking a selfie&#10;&#10;Description automatically generated with medium confidence">
            <a:extLst>
              <a:ext uri="{FF2B5EF4-FFF2-40B4-BE49-F238E27FC236}">
                <a16:creationId xmlns:a16="http://schemas.microsoft.com/office/drawing/2014/main" id="{22AA42C2-ACCF-47CD-B1E1-DA807E6BD1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8" r="12792" b="3"/>
          <a:stretch/>
        </p:blipFill>
        <p:spPr>
          <a:xfrm>
            <a:off x="7908111" y="1191459"/>
            <a:ext cx="2680272" cy="26651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8C9B1393-F001-4E9C-84C7-C8F2F12B3B35}"/>
              </a:ext>
            </a:extLst>
          </p:cNvPr>
          <p:cNvSpPr txBox="1">
            <a:spLocks/>
          </p:cNvSpPr>
          <p:nvPr/>
        </p:nvSpPr>
        <p:spPr>
          <a:xfrm>
            <a:off x="1826408" y="4438020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lnSpc>
                <a:spcPct val="110000"/>
              </a:lnSpc>
              <a:spcAft>
                <a:spcPts val="1800"/>
              </a:spcAft>
              <a:buFont typeface="Calibri" pitchFamily="34" charset="0"/>
              <a:buNone/>
            </a:pPr>
            <a:r>
              <a:rPr lang="bg-BG" sz="1800" dirty="0">
                <a:solidFill>
                  <a:schemeClr val="bg1"/>
                </a:solidFill>
              </a:rPr>
              <a:t>Телефон: 087 760 5345</a:t>
            </a:r>
          </a:p>
          <a:p>
            <a:pPr marL="201168" lvl="1" indent="0">
              <a:lnSpc>
                <a:spcPct val="110000"/>
              </a:lnSpc>
              <a:spcAft>
                <a:spcPts val="1800"/>
              </a:spcAft>
              <a:buFont typeface="Calibri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E-mail: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DanielYordanov04@outlook.com</a:t>
            </a:r>
            <a:endParaRPr lang="en-US" sz="1800" dirty="0">
              <a:solidFill>
                <a:srgbClr val="00B0F0"/>
              </a:solidFill>
            </a:endParaRPr>
          </a:p>
          <a:p>
            <a:pPr marL="201168" lvl="1" indent="0">
              <a:lnSpc>
                <a:spcPct val="110000"/>
              </a:lnSpc>
              <a:spcAft>
                <a:spcPts val="1800"/>
              </a:spcAft>
              <a:buClr>
                <a:schemeClr val="tx1"/>
              </a:buClr>
              <a:buFont typeface="Calibri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LinkedIn: </a:t>
            </a:r>
            <a:r>
              <a:rPr lang="en-US" sz="18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/in/</a:t>
            </a:r>
            <a:r>
              <a:rPr lang="en-US" sz="1800" dirty="0" err="1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daniel-yordanov-bg</a:t>
            </a:r>
            <a:r>
              <a:rPr lang="en-US" sz="18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bg-BG" sz="1800" dirty="0">
              <a:solidFill>
                <a:srgbClr val="00B0F0"/>
              </a:solidFill>
            </a:endParaRPr>
          </a:p>
          <a:p>
            <a:endParaRPr lang="bg-BG" sz="1600" dirty="0"/>
          </a:p>
        </p:txBody>
      </p:sp>
      <p:pic>
        <p:nvPicPr>
          <p:cNvPr id="31" name="Picture 30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FF005DC0-B043-40C8-B0F1-DBC2E08EB3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604" y="4429034"/>
            <a:ext cx="408280" cy="408280"/>
          </a:xfrm>
          <a:prstGeom prst="rect">
            <a:avLst/>
          </a:prstGeom>
        </p:spPr>
      </p:pic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13930173-D132-4D51-82E9-E99617A793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85" y="4988349"/>
            <a:ext cx="411480" cy="411480"/>
          </a:xfrm>
          <a:prstGeom prst="rect">
            <a:avLst/>
          </a:prstGeom>
        </p:spPr>
      </p:pic>
      <p:pic>
        <p:nvPicPr>
          <p:cNvPr id="33" name="Picture 32" descr="Logo, icon&#10;&#10;Description automatically generated">
            <a:extLst>
              <a:ext uri="{FF2B5EF4-FFF2-40B4-BE49-F238E27FC236}">
                <a16:creationId xmlns:a16="http://schemas.microsoft.com/office/drawing/2014/main" id="{FEBD1EE8-35A3-47A8-ADA7-A22A9C88BA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604" y="5539057"/>
            <a:ext cx="411480" cy="411480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AB3BA6A8-4411-4802-89BE-336EA68E9D59}"/>
              </a:ext>
            </a:extLst>
          </p:cNvPr>
          <p:cNvSpPr txBox="1">
            <a:spLocks/>
          </p:cNvSpPr>
          <p:nvPr/>
        </p:nvSpPr>
        <p:spPr>
          <a:xfrm>
            <a:off x="1167895" y="2923078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3200" dirty="0">
                <a:solidFill>
                  <a:schemeClr val="bg1"/>
                </a:solidFill>
              </a:rPr>
              <a:t>Контакти:</a:t>
            </a:r>
          </a:p>
        </p:txBody>
      </p:sp>
    </p:spTree>
    <p:extLst>
      <p:ext uri="{BB962C8B-B14F-4D97-AF65-F5344CB8AC3E}">
        <p14:creationId xmlns:p14="http://schemas.microsoft.com/office/powerpoint/2010/main" val="93993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E9EF-A730-4572-B2C8-BF4C22E6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24" y="872500"/>
            <a:ext cx="4821283" cy="1450757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Технологии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B59B8-2351-475E-9979-272F8FC5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96" y="1697973"/>
            <a:ext cx="4821283" cy="367018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 Backend Language: C# 10 .NET 6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 Backend Framework: ASP.NET Core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 Frontend Language: </a:t>
            </a:r>
            <a:r>
              <a:rPr lang="en-US" sz="2000" dirty="0" err="1">
                <a:solidFill>
                  <a:schemeClr val="bg1"/>
                </a:solidFill>
              </a:rPr>
              <a:t>Javascript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af-ZA" sz="2000" dirty="0">
                <a:solidFill>
                  <a:schemeClr val="bg1"/>
                </a:solidFill>
              </a:rPr>
              <a:t> Relational database management system</a:t>
            </a:r>
            <a:r>
              <a:rPr lang="en-US" sz="2000" dirty="0">
                <a:solidFill>
                  <a:schemeClr val="bg1"/>
                </a:solidFill>
              </a:rPr>
              <a:t>: Microsoft SQL Server</a:t>
            </a:r>
          </a:p>
          <a:p>
            <a:pPr>
              <a:buFont typeface="Wingdings" panose="05000000000000000000" pitchFamily="2" charset="2"/>
              <a:buChar char="Ø"/>
            </a:pPr>
            <a:endParaRPr lang="bg-BG" sz="2000" dirty="0">
              <a:solidFill>
                <a:schemeClr val="bg1"/>
              </a:solidFill>
            </a:endParaRPr>
          </a:p>
        </p:txBody>
      </p:sp>
      <p:pic>
        <p:nvPicPr>
          <p:cNvPr id="5" name="Picture 4" descr="JavaScript – Уикипедия">
            <a:extLst>
              <a:ext uri="{FF2B5EF4-FFF2-40B4-BE49-F238E27FC236}">
                <a16:creationId xmlns:a16="http://schemas.microsoft.com/office/drawing/2014/main" id="{18E4C00B-71D3-4668-BF35-A832EA39A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0278" y="879053"/>
            <a:ext cx="2105864" cy="210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D9E7AD-6AB8-4942-9081-6A8BB5E26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936" y="872500"/>
            <a:ext cx="2155094" cy="2155094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2A69029-2A61-430A-9430-1ACBAFA7F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4799" y="3533063"/>
            <a:ext cx="2331368" cy="2047231"/>
          </a:xfrm>
          <a:prstGeom prst="rect">
            <a:avLst/>
          </a:prstGeom>
        </p:spPr>
      </p:pic>
      <p:pic>
        <p:nvPicPr>
          <p:cNvPr id="2050" name="Picture 2" descr="The Minimal ASPNET Core App | Blog">
            <a:extLst>
              <a:ext uri="{FF2B5EF4-FFF2-40B4-BE49-F238E27FC236}">
                <a16:creationId xmlns:a16="http://schemas.microsoft.com/office/drawing/2014/main" id="{1EC9F85B-E2C1-8D46-83B7-431CFEDF5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27" r="2127"/>
          <a:stretch/>
        </p:blipFill>
        <p:spPr bwMode="auto">
          <a:xfrm>
            <a:off x="5508278" y="3585128"/>
            <a:ext cx="318992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68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A344-A004-8ADA-1919-891D67F6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69421"/>
            <a:ext cx="9144000" cy="126364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Architecture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1026" name="Picture 2" descr="Value, server Icon in WHCompare Isometric Web Hosting &amp; Servers">
            <a:extLst>
              <a:ext uri="{FF2B5EF4-FFF2-40B4-BE49-F238E27FC236}">
                <a16:creationId xmlns:a16="http://schemas.microsoft.com/office/drawing/2014/main" id="{93D4923A-86EF-C9DD-7977-1037175C1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675" y="2507725"/>
            <a:ext cx="1607126" cy="16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Icon | Database">
            <a:extLst>
              <a:ext uri="{FF2B5EF4-FFF2-40B4-BE49-F238E27FC236}">
                <a16:creationId xmlns:a16="http://schemas.microsoft.com/office/drawing/2014/main" id="{D5AC603F-00A5-C814-414E-6C5F74E74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28" y="2719330"/>
            <a:ext cx="1183916" cy="11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Value, server Icon in WHCompare Isometric Web Hosting &amp; Servers">
            <a:extLst>
              <a:ext uri="{FF2B5EF4-FFF2-40B4-BE49-F238E27FC236}">
                <a16:creationId xmlns:a16="http://schemas.microsoft.com/office/drawing/2014/main" id="{7A058415-D91B-ACF1-EBF7-ACD3436E3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835" y="2507725"/>
            <a:ext cx="1607126" cy="16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ree Icon | Database">
            <a:extLst>
              <a:ext uri="{FF2B5EF4-FFF2-40B4-BE49-F238E27FC236}">
                <a16:creationId xmlns:a16="http://schemas.microsoft.com/office/drawing/2014/main" id="{63C6FF97-EA37-4752-11B1-650E0D85B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272" y="2719330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E3E2306-B2E7-C35F-8422-CF1B60E5E4E0}"/>
              </a:ext>
            </a:extLst>
          </p:cNvPr>
          <p:cNvCxnSpPr>
            <a:cxnSpLocks/>
            <a:stCxn id="1026" idx="1"/>
            <a:endCxn id="1028" idx="3"/>
          </p:cNvCxnSpPr>
          <p:nvPr/>
        </p:nvCxnSpPr>
        <p:spPr>
          <a:xfrm flipH="1">
            <a:off x="2206844" y="3311288"/>
            <a:ext cx="1443831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068A67-B82D-68AF-42CE-C137AFE5063E}"/>
              </a:ext>
            </a:extLst>
          </p:cNvPr>
          <p:cNvCxnSpPr>
            <a:cxnSpLocks/>
            <a:stCxn id="1026" idx="3"/>
            <a:endCxn id="7" idx="1"/>
          </p:cNvCxnSpPr>
          <p:nvPr/>
        </p:nvCxnSpPr>
        <p:spPr>
          <a:xfrm>
            <a:off x="5257801" y="3311288"/>
            <a:ext cx="158403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3B6433-D719-07AE-18BA-076BADBD4A07}"/>
              </a:ext>
            </a:extLst>
          </p:cNvPr>
          <p:cNvCxnSpPr>
            <a:cxnSpLocks/>
          </p:cNvCxnSpPr>
          <p:nvPr/>
        </p:nvCxnSpPr>
        <p:spPr>
          <a:xfrm flipH="1">
            <a:off x="5257801" y="3475038"/>
            <a:ext cx="158403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3602E5-4EBD-9E0E-CF98-483E9F5F2DB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448961" y="3311288"/>
            <a:ext cx="1272311" cy="240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ED754A-A014-0D0E-401F-6C39D30287BB}"/>
              </a:ext>
            </a:extLst>
          </p:cNvPr>
          <p:cNvSpPr txBox="1"/>
          <p:nvPr/>
        </p:nvSpPr>
        <p:spPr>
          <a:xfrm>
            <a:off x="5705475" y="284716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JSON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0B2933-3CA7-E52B-A704-3E56D42B98AA}"/>
              </a:ext>
            </a:extLst>
          </p:cNvPr>
          <p:cNvSpPr txBox="1"/>
          <p:nvPr/>
        </p:nvSpPr>
        <p:spPr>
          <a:xfrm>
            <a:off x="3880510" y="4244015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DWH</a:t>
            </a:r>
          </a:p>
          <a:p>
            <a:r>
              <a:rPr lang="en-US" dirty="0">
                <a:solidFill>
                  <a:schemeClr val="bg1"/>
                </a:solidFill>
              </a:rPr>
              <a:t>Web API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0D65FC-8524-CE8C-E5B0-BA8CE1C65D39}"/>
              </a:ext>
            </a:extLst>
          </p:cNvPr>
          <p:cNvSpPr txBox="1"/>
          <p:nvPr/>
        </p:nvSpPr>
        <p:spPr>
          <a:xfrm>
            <a:off x="6620918" y="4278600"/>
            <a:ext cx="2048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APP</a:t>
            </a:r>
          </a:p>
          <a:p>
            <a:r>
              <a:rPr lang="en-US" dirty="0">
                <a:solidFill>
                  <a:schemeClr val="bg1"/>
                </a:solidFill>
              </a:rPr>
              <a:t>Web Application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77858F-8D61-1B66-7E7C-3C0E9851ADC6}"/>
              </a:ext>
            </a:extLst>
          </p:cNvPr>
          <p:cNvSpPr txBox="1"/>
          <p:nvPr/>
        </p:nvSpPr>
        <p:spPr>
          <a:xfrm>
            <a:off x="846435" y="4139421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DWH</a:t>
            </a:r>
          </a:p>
          <a:p>
            <a:r>
              <a:rPr lang="en-US" dirty="0">
                <a:solidFill>
                  <a:schemeClr val="bg1"/>
                </a:solidFill>
              </a:rPr>
              <a:t>Database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E9FC1B-D959-3F5F-114A-9753A4079276}"/>
              </a:ext>
            </a:extLst>
          </p:cNvPr>
          <p:cNvSpPr txBox="1"/>
          <p:nvPr/>
        </p:nvSpPr>
        <p:spPr>
          <a:xfrm>
            <a:off x="9680682" y="4244015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APP</a:t>
            </a:r>
          </a:p>
          <a:p>
            <a:r>
              <a:rPr lang="en-US" dirty="0">
                <a:solidFill>
                  <a:schemeClr val="bg1"/>
                </a:solidFill>
              </a:rPr>
              <a:t>Database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C27F88-F72E-26BE-EFAE-C1FEBA8EBB87}"/>
              </a:ext>
            </a:extLst>
          </p:cNvPr>
          <p:cNvSpPr txBox="1"/>
          <p:nvPr/>
        </p:nvSpPr>
        <p:spPr>
          <a:xfrm>
            <a:off x="2651785" y="5028941"/>
            <a:ext cx="37866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 API Endpoints: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f-ZA" dirty="0">
                <a:solidFill>
                  <a:schemeClr val="bg1"/>
                </a:solidFill>
              </a:rPr>
              <a:t>/api/BankEmployee/AddNew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f-ZA" dirty="0">
                <a:solidFill>
                  <a:schemeClr val="bg1"/>
                </a:solidFill>
              </a:rPr>
              <a:t>/api/Shopkeeper/AddNew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f-ZA" dirty="0">
                <a:solidFill>
                  <a:schemeClr val="bg1"/>
                </a:solidFill>
              </a:rPr>
              <a:t>/api/Terminal/AddNew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f-ZA" dirty="0">
                <a:solidFill>
                  <a:schemeClr val="bg1"/>
                </a:solidFill>
              </a:rPr>
              <a:t>/api/GetNewRecords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90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AF2806-FB2B-4836-858E-EA9B9AA4FE39}"/>
              </a:ext>
            </a:extLst>
          </p:cNvPr>
          <p:cNvSpPr/>
          <p:nvPr/>
        </p:nvSpPr>
        <p:spPr>
          <a:xfrm>
            <a:off x="1192083" y="4236471"/>
            <a:ext cx="7330353" cy="15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none" spc="3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Демонстрация</a:t>
            </a:r>
            <a:endParaRPr lang="en-US" sz="4800" b="1" cap="none" spc="3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 descr="forex demo - Forex Club">
            <a:extLst>
              <a:ext uri="{FF2B5EF4-FFF2-40B4-BE49-F238E27FC236}">
                <a16:creationId xmlns:a16="http://schemas.microsoft.com/office/drawing/2014/main" id="{49A6739F-8E25-4252-9F43-136A26CC4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563" y="1180522"/>
            <a:ext cx="4852873" cy="276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14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trategy Starts with Asking the Right Questions">
            <a:extLst>
              <a:ext uri="{FF2B5EF4-FFF2-40B4-BE49-F238E27FC236}">
                <a16:creationId xmlns:a16="http://schemas.microsoft.com/office/drawing/2014/main" id="{D457FA2E-7F48-44DF-AC4D-B26C88DF68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/>
          <a:stretch/>
        </p:blipFill>
        <p:spPr bwMode="auto">
          <a:xfrm>
            <a:off x="782295" y="1528037"/>
            <a:ext cx="5783450" cy="325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E36D8DA3-AD2B-4FEF-9082-326CB2D031B2}"/>
              </a:ext>
            </a:extLst>
          </p:cNvPr>
          <p:cNvSpPr/>
          <p:nvPr/>
        </p:nvSpPr>
        <p:spPr>
          <a:xfrm>
            <a:off x="6352300" y="2767280"/>
            <a:ext cx="571378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Въпроси</a:t>
            </a:r>
            <a:r>
              <a:rPr lang="bg-BG" sz="80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4145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ay thank you to someone at Companies House - GOV.UK">
            <a:extLst>
              <a:ext uri="{FF2B5EF4-FFF2-40B4-BE49-F238E27FC236}">
                <a16:creationId xmlns:a16="http://schemas.microsoft.com/office/drawing/2014/main" id="{D973356D-11F9-4A1A-9F74-3827C9912A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7" r="9962" b="1"/>
          <a:stretch/>
        </p:blipFill>
        <p:spPr bwMode="auto">
          <a:xfrm>
            <a:off x="1570048" y="1504718"/>
            <a:ext cx="4779583" cy="424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A16727-4B14-4AD9-8308-B3C5363C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8468" y="992012"/>
            <a:ext cx="3659246" cy="28861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Благодаря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за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вниманието</a:t>
            </a:r>
            <a:r>
              <a:rPr lang="en-US" sz="44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93320530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137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Verdana Pro</vt:lpstr>
      <vt:lpstr>Verdana Pro Cond SemiBold</vt:lpstr>
      <vt:lpstr>Wingdings</vt:lpstr>
      <vt:lpstr>TornVTI</vt:lpstr>
      <vt:lpstr>SoftUni Fest 2022 Отбор: The Usurpers</vt:lpstr>
      <vt:lpstr>За мен</vt:lpstr>
      <vt:lpstr>Технологии</vt:lpstr>
      <vt:lpstr>Architecture</vt:lpstr>
      <vt:lpstr>PowerPoint Presentation</vt:lpstr>
      <vt:lpstr>PowerPoint Presentation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Fest 2022 Отбор: The Usurpers</dc:title>
  <dc:creator>Даниел Д. Йорданов</dc:creator>
  <cp:lastModifiedBy>Даниел Д. Йорданов</cp:lastModifiedBy>
  <cp:revision>31</cp:revision>
  <dcterms:created xsi:type="dcterms:W3CDTF">2022-06-19T05:30:10Z</dcterms:created>
  <dcterms:modified xsi:type="dcterms:W3CDTF">2022-06-19T06:23:50Z</dcterms:modified>
</cp:coreProperties>
</file>