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9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6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6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5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5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6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D3D6F-70D5-4AE1-9E11-ADA354F8B0A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2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66152" y="1597980"/>
            <a:ext cx="4314546" cy="4314546"/>
            <a:chOff x="2166152" y="1597980"/>
            <a:chExt cx="4314546" cy="4314546"/>
          </a:xfrm>
        </p:grpSpPr>
        <p:sp>
          <p:nvSpPr>
            <p:cNvPr id="4" name="Donut 3"/>
            <p:cNvSpPr/>
            <p:nvPr/>
          </p:nvSpPr>
          <p:spPr>
            <a:xfrm>
              <a:off x="2166152" y="1597980"/>
              <a:ext cx="4314546" cy="4314546"/>
            </a:xfrm>
            <a:prstGeom prst="donut">
              <a:avLst>
                <a:gd name="adj" fmla="val 705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76869" y="1908697"/>
              <a:ext cx="3693111" cy="36931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Up Arrow 5"/>
            <p:cNvSpPr/>
            <p:nvPr/>
          </p:nvSpPr>
          <p:spPr>
            <a:xfrm>
              <a:off x="3444534" y="2254925"/>
              <a:ext cx="1757779" cy="3000653"/>
            </a:xfrm>
            <a:prstGeom prst="upArrow">
              <a:avLst>
                <a:gd name="adj1" fmla="val 30808"/>
                <a:gd name="adj2" fmla="val 4444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44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66152" y="1597980"/>
            <a:ext cx="4314546" cy="4314546"/>
            <a:chOff x="2166152" y="1597980"/>
            <a:chExt cx="4314546" cy="4314546"/>
          </a:xfrm>
        </p:grpSpPr>
        <p:sp>
          <p:nvSpPr>
            <p:cNvPr id="2" name="Donut 1"/>
            <p:cNvSpPr/>
            <p:nvPr/>
          </p:nvSpPr>
          <p:spPr>
            <a:xfrm>
              <a:off x="2166152" y="1597980"/>
              <a:ext cx="4314546" cy="4314546"/>
            </a:xfrm>
            <a:prstGeom prst="donut">
              <a:avLst>
                <a:gd name="adj" fmla="val 705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476869" y="1908697"/>
              <a:ext cx="3693111" cy="36931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ent Arrow 6"/>
            <p:cNvSpPr/>
            <p:nvPr/>
          </p:nvSpPr>
          <p:spPr>
            <a:xfrm>
              <a:off x="3519996" y="2512378"/>
              <a:ext cx="2077374" cy="2485748"/>
            </a:xfrm>
            <a:prstGeom prst="bentArrow">
              <a:avLst>
                <a:gd name="adj1" fmla="val 26710"/>
                <a:gd name="adj2" fmla="val 29701"/>
                <a:gd name="adj3" fmla="val 32265"/>
                <a:gd name="adj4" fmla="val 43750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80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66152" y="1597980"/>
            <a:ext cx="4314546" cy="4314546"/>
            <a:chOff x="2166152" y="1597980"/>
            <a:chExt cx="4314546" cy="4314546"/>
          </a:xfrm>
        </p:grpSpPr>
        <p:sp>
          <p:nvSpPr>
            <p:cNvPr id="2" name="Donut 1"/>
            <p:cNvSpPr/>
            <p:nvPr/>
          </p:nvSpPr>
          <p:spPr>
            <a:xfrm>
              <a:off x="2166152" y="1597980"/>
              <a:ext cx="4314546" cy="4314546"/>
            </a:xfrm>
            <a:prstGeom prst="donut">
              <a:avLst>
                <a:gd name="adj" fmla="val 705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476869" y="1908697"/>
              <a:ext cx="3693111" cy="36931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ent Arrow 3"/>
            <p:cNvSpPr/>
            <p:nvPr/>
          </p:nvSpPr>
          <p:spPr>
            <a:xfrm flipH="1">
              <a:off x="3058357" y="2512378"/>
              <a:ext cx="2077374" cy="2485748"/>
            </a:xfrm>
            <a:prstGeom prst="bentArrow">
              <a:avLst>
                <a:gd name="adj1" fmla="val 26710"/>
                <a:gd name="adj2" fmla="val 29701"/>
                <a:gd name="adj3" fmla="val 32265"/>
                <a:gd name="adj4" fmla="val 43750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9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66152" y="1597980"/>
            <a:ext cx="4314546" cy="4314546"/>
            <a:chOff x="2166152" y="1597980"/>
            <a:chExt cx="4314546" cy="4314546"/>
          </a:xfrm>
        </p:grpSpPr>
        <p:sp>
          <p:nvSpPr>
            <p:cNvPr id="2" name="Donut 1"/>
            <p:cNvSpPr/>
            <p:nvPr/>
          </p:nvSpPr>
          <p:spPr>
            <a:xfrm>
              <a:off x="2166152" y="1597980"/>
              <a:ext cx="4314546" cy="4314546"/>
            </a:xfrm>
            <a:prstGeom prst="donut">
              <a:avLst>
                <a:gd name="adj" fmla="val 705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476869" y="1908697"/>
              <a:ext cx="3693111" cy="36931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47637" y="3413460"/>
              <a:ext cx="3151573" cy="6835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99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166152" y="1597980"/>
            <a:ext cx="4314546" cy="4314546"/>
            <a:chOff x="2166152" y="1597980"/>
            <a:chExt cx="4314546" cy="4314546"/>
          </a:xfrm>
        </p:grpSpPr>
        <p:sp>
          <p:nvSpPr>
            <p:cNvPr id="2" name="Donut 1"/>
            <p:cNvSpPr/>
            <p:nvPr/>
          </p:nvSpPr>
          <p:spPr>
            <a:xfrm>
              <a:off x="2166152" y="1597980"/>
              <a:ext cx="4314546" cy="4314546"/>
            </a:xfrm>
            <a:prstGeom prst="donut">
              <a:avLst>
                <a:gd name="adj" fmla="val 705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476869" y="1908697"/>
              <a:ext cx="3693111" cy="36931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74524" y="3659816"/>
              <a:ext cx="3506680" cy="3861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ie 9"/>
            <p:cNvSpPr/>
            <p:nvPr/>
          </p:nvSpPr>
          <p:spPr>
            <a:xfrm rot="5400000">
              <a:off x="2793437" y="3290487"/>
              <a:ext cx="958786" cy="929530"/>
            </a:xfrm>
            <a:prstGeom prst="pie">
              <a:avLst>
                <a:gd name="adj1" fmla="val 5385838"/>
                <a:gd name="adj2" fmla="val 1619938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Pie 10"/>
            <p:cNvSpPr/>
            <p:nvPr/>
          </p:nvSpPr>
          <p:spPr>
            <a:xfrm rot="5400000">
              <a:off x="3789959" y="3290487"/>
              <a:ext cx="958786" cy="929530"/>
            </a:xfrm>
            <a:prstGeom prst="pie">
              <a:avLst>
                <a:gd name="adj1" fmla="val 5385838"/>
                <a:gd name="adj2" fmla="val 1619938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Pie 11"/>
            <p:cNvSpPr/>
            <p:nvPr/>
          </p:nvSpPr>
          <p:spPr>
            <a:xfrm rot="5400000">
              <a:off x="4811384" y="3290487"/>
              <a:ext cx="958786" cy="929530"/>
            </a:xfrm>
            <a:prstGeom prst="pie">
              <a:avLst>
                <a:gd name="adj1" fmla="val 5385838"/>
                <a:gd name="adj2" fmla="val 1619938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02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Shivangi</dc:creator>
  <cp:lastModifiedBy>Shivangi</cp:lastModifiedBy>
  <cp:revision>3</cp:revision>
  <dcterms:created xsi:type="dcterms:W3CDTF">2019-07-01T13:10:33Z</dcterms:created>
  <dcterms:modified xsi:type="dcterms:W3CDTF">2019-07-01T13:23:27Z</dcterms:modified>
</cp:coreProperties>
</file>