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5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6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3D6F-70D5-4AE1-9E11-ADA354F8B0A6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0B63-8905-4EFF-8CD3-277018DF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66152" y="1597980"/>
            <a:ext cx="4314546" cy="4314546"/>
            <a:chOff x="2166152" y="1597980"/>
            <a:chExt cx="4314546" cy="4314546"/>
          </a:xfrm>
        </p:grpSpPr>
        <p:sp>
          <p:nvSpPr>
            <p:cNvPr id="4" name="Donut 3"/>
            <p:cNvSpPr/>
            <p:nvPr/>
          </p:nvSpPr>
          <p:spPr>
            <a:xfrm>
              <a:off x="2166152" y="159798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76869" y="190869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Up Arrow 5"/>
            <p:cNvSpPr/>
            <p:nvPr/>
          </p:nvSpPr>
          <p:spPr>
            <a:xfrm>
              <a:off x="3444534" y="2254925"/>
              <a:ext cx="1757779" cy="3000653"/>
            </a:xfrm>
            <a:prstGeom prst="upArrow">
              <a:avLst>
                <a:gd name="adj1" fmla="val 30808"/>
                <a:gd name="adj2" fmla="val 4444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4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flipH="1">
            <a:off x="2121764" y="2130640"/>
            <a:ext cx="4314546" cy="4314546"/>
            <a:chOff x="2121764" y="2130640"/>
            <a:chExt cx="4314546" cy="4314546"/>
          </a:xfrm>
        </p:grpSpPr>
        <p:sp>
          <p:nvSpPr>
            <p:cNvPr id="10" name="Donut 9"/>
            <p:cNvSpPr/>
            <p:nvPr/>
          </p:nvSpPr>
          <p:spPr>
            <a:xfrm>
              <a:off x="2121764" y="213064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432481" y="244135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ent Arrow 11"/>
            <p:cNvSpPr/>
            <p:nvPr/>
          </p:nvSpPr>
          <p:spPr>
            <a:xfrm flipH="1">
              <a:off x="2685495" y="3533310"/>
              <a:ext cx="2077374" cy="2485748"/>
            </a:xfrm>
            <a:prstGeom prst="bentArrow">
              <a:avLst>
                <a:gd name="adj1" fmla="val 26710"/>
                <a:gd name="adj2" fmla="val 29701"/>
                <a:gd name="adj3" fmla="val 32265"/>
                <a:gd name="adj4" fmla="val 43750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8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21764" y="2130640"/>
            <a:ext cx="4314546" cy="4314546"/>
            <a:chOff x="2121764" y="2130640"/>
            <a:chExt cx="4314546" cy="4314546"/>
          </a:xfrm>
        </p:grpSpPr>
        <p:sp>
          <p:nvSpPr>
            <p:cNvPr id="2" name="Donut 1"/>
            <p:cNvSpPr/>
            <p:nvPr/>
          </p:nvSpPr>
          <p:spPr>
            <a:xfrm>
              <a:off x="2121764" y="213064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432481" y="244135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ent Arrow 3"/>
            <p:cNvSpPr/>
            <p:nvPr/>
          </p:nvSpPr>
          <p:spPr>
            <a:xfrm flipH="1">
              <a:off x="2685495" y="3533310"/>
              <a:ext cx="2077374" cy="2485748"/>
            </a:xfrm>
            <a:prstGeom prst="bentArrow">
              <a:avLst>
                <a:gd name="adj1" fmla="val 26710"/>
                <a:gd name="adj2" fmla="val 29701"/>
                <a:gd name="adj3" fmla="val 32265"/>
                <a:gd name="adj4" fmla="val 43750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9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66152" y="1597980"/>
            <a:ext cx="4314546" cy="4314546"/>
            <a:chOff x="2166152" y="1597980"/>
            <a:chExt cx="4314546" cy="4314546"/>
          </a:xfrm>
        </p:grpSpPr>
        <p:sp>
          <p:nvSpPr>
            <p:cNvPr id="2" name="Donut 1"/>
            <p:cNvSpPr/>
            <p:nvPr/>
          </p:nvSpPr>
          <p:spPr>
            <a:xfrm>
              <a:off x="2166152" y="1597980"/>
              <a:ext cx="4314546" cy="4314546"/>
            </a:xfrm>
            <a:prstGeom prst="donut">
              <a:avLst>
                <a:gd name="adj" fmla="val 70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476869" y="1908697"/>
              <a:ext cx="3693111" cy="36931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7637" y="3413460"/>
              <a:ext cx="3151573" cy="6835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99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66151" y="1154098"/>
            <a:ext cx="4216893" cy="4216893"/>
            <a:chOff x="2166151" y="1154098"/>
            <a:chExt cx="4216893" cy="4216893"/>
          </a:xfrm>
        </p:grpSpPr>
        <p:sp>
          <p:nvSpPr>
            <p:cNvPr id="2" name="Oval 1"/>
            <p:cNvSpPr/>
            <p:nvPr/>
          </p:nvSpPr>
          <p:spPr>
            <a:xfrm>
              <a:off x="2166151" y="1154098"/>
              <a:ext cx="4216893" cy="42168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ent Arrow 2"/>
            <p:cNvSpPr/>
            <p:nvPr/>
          </p:nvSpPr>
          <p:spPr>
            <a:xfrm>
              <a:off x="3467665" y="2104008"/>
              <a:ext cx="2356087" cy="2514924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66152" y="1597980"/>
            <a:ext cx="4314546" cy="4314546"/>
            <a:chOff x="2166152" y="1597980"/>
            <a:chExt cx="4314546" cy="4314546"/>
          </a:xfrm>
        </p:grpSpPr>
        <p:sp>
          <p:nvSpPr>
            <p:cNvPr id="2" name="Donut 1"/>
            <p:cNvSpPr/>
            <p:nvPr/>
          </p:nvSpPr>
          <p:spPr>
            <a:xfrm>
              <a:off x="2166152" y="1597980"/>
              <a:ext cx="4314546" cy="4314546"/>
            </a:xfrm>
            <a:prstGeom prst="donut">
              <a:avLst>
                <a:gd name="adj" fmla="val 273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268244" y="1700072"/>
              <a:ext cx="4110361" cy="411036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7824" y="2318181"/>
              <a:ext cx="3211200" cy="25545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GO</a:t>
              </a:r>
            </a:p>
            <a:p>
              <a:pPr algn="ctr"/>
              <a:r>
                <a:rPr lang="en-US" sz="8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SLOW !</a:t>
              </a:r>
              <a:endPara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41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Shivangi</dc:creator>
  <cp:lastModifiedBy>Shivangi</cp:lastModifiedBy>
  <cp:revision>9</cp:revision>
  <dcterms:created xsi:type="dcterms:W3CDTF">2019-07-01T13:10:33Z</dcterms:created>
  <dcterms:modified xsi:type="dcterms:W3CDTF">2019-07-03T04:46:54Z</dcterms:modified>
</cp:coreProperties>
</file>