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3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0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49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56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38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5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6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06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0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9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67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8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1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367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DB7B-0046-E340-5CAB-0DCCA9B3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297" y="1001419"/>
            <a:ext cx="9246277" cy="1489777"/>
          </a:xfrm>
        </p:spPr>
        <p:txBody>
          <a:bodyPr/>
          <a:lstStyle/>
          <a:p>
            <a:r>
              <a:rPr lang="es-CL" dirty="0"/>
              <a:t>Proyecto Examen transversal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527617-BB84-F7FB-8477-5857C77E6755}"/>
              </a:ext>
            </a:extLst>
          </p:cNvPr>
          <p:cNvSpPr txBox="1"/>
          <p:nvPr/>
        </p:nvSpPr>
        <p:spPr>
          <a:xfrm>
            <a:off x="2206208" y="4694739"/>
            <a:ext cx="3756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Profesor</a:t>
            </a:r>
            <a:r>
              <a:rPr lang="en-US" sz="2000" dirty="0"/>
              <a:t>: Sergio Eduardo Fuentes Perez</a:t>
            </a:r>
            <a:endParaRPr lang="es-CL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E54CC6-6B8C-6C2A-B248-662F78ACC7F7}"/>
              </a:ext>
            </a:extLst>
          </p:cNvPr>
          <p:cNvSpPr txBox="1"/>
          <p:nvPr/>
        </p:nvSpPr>
        <p:spPr>
          <a:xfrm>
            <a:off x="4558336" y="2707401"/>
            <a:ext cx="427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Programacion Web 008V</a:t>
            </a:r>
            <a:endParaRPr lang="es-CL" sz="2400" b="0" i="0" dirty="0">
              <a:solidFill>
                <a:srgbClr val="262626"/>
              </a:solidFill>
              <a:effectLst/>
              <a:latin typeface="Noto Serif" panose="020B0604020202020204" pitchFamily="18" charset="0"/>
            </a:endParaRPr>
          </a:p>
          <a:p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1C7CE5-13B4-AE67-B4DF-34F0EBA0AA2C}"/>
              </a:ext>
            </a:extLst>
          </p:cNvPr>
          <p:cNvSpPr txBox="1"/>
          <p:nvPr/>
        </p:nvSpPr>
        <p:spPr>
          <a:xfrm>
            <a:off x="2206207" y="3852472"/>
            <a:ext cx="427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Integrantes: Diego Antonio Diaz Avila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338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E59B-EF4C-EBE9-D300-C3EA60F4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Caso: </a:t>
            </a:r>
            <a:r>
              <a:rPr lang="en-US" dirty="0" err="1"/>
              <a:t>veterinaria</a:t>
            </a:r>
            <a:r>
              <a:rPr lang="en-US" dirty="0"/>
              <a:t> peludos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31DCF-8140-ADE7-C798-671ED839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escogido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la </a:t>
            </a:r>
            <a:r>
              <a:rPr lang="en-US" dirty="0" err="1"/>
              <a:t>solucion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del </a:t>
            </a:r>
            <a:r>
              <a:rPr lang="en-US" dirty="0" err="1"/>
              <a:t>caso</a:t>
            </a:r>
            <a:r>
              <a:rPr lang="en-US" dirty="0"/>
              <a:t> “peludos”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veterinaria</a:t>
            </a:r>
            <a:r>
              <a:rPr lang="en-US" dirty="0"/>
              <a:t> sin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a traves de la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medio </a:t>
            </a:r>
            <a:r>
              <a:rPr lang="en-US" dirty="0" err="1"/>
              <a:t>alcanzar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mas </a:t>
            </a:r>
            <a:r>
              <a:rPr lang="en-US" dirty="0" err="1"/>
              <a:t>facil</a:t>
            </a:r>
            <a:r>
              <a:rPr lang="en-US" dirty="0"/>
              <a:t> de </a:t>
            </a:r>
            <a:r>
              <a:rPr lang="en-US" dirty="0" err="1"/>
              <a:t>contacto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la </a:t>
            </a:r>
            <a:r>
              <a:rPr lang="en-US" dirty="0" err="1"/>
              <a:t>vez</a:t>
            </a:r>
            <a:r>
              <a:rPr lang="en-US" dirty="0"/>
              <a:t> la gestion de </a:t>
            </a:r>
            <a:r>
              <a:rPr lang="en-US" dirty="0" err="1"/>
              <a:t>citas</a:t>
            </a:r>
            <a:r>
              <a:rPr lang="en-US" dirty="0"/>
              <a:t> y </a:t>
            </a:r>
            <a:r>
              <a:rPr lang="en-US" dirty="0" err="1"/>
              <a:t>mascotas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793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90</TotalTime>
  <Words>77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Noto Serif</vt:lpstr>
      <vt:lpstr>Tw Cen MT</vt:lpstr>
      <vt:lpstr>Circuito</vt:lpstr>
      <vt:lpstr>Proyecto Examen transversal </vt:lpstr>
      <vt:lpstr>1- Caso: veterinaria peludos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Examen transversal </dc:title>
  <dc:creator>diego diaz</dc:creator>
  <cp:lastModifiedBy>diego diaz</cp:lastModifiedBy>
  <cp:revision>1</cp:revision>
  <dcterms:created xsi:type="dcterms:W3CDTF">2022-07-09T00:39:31Z</dcterms:created>
  <dcterms:modified xsi:type="dcterms:W3CDTF">2022-07-09T02:10:30Z</dcterms:modified>
</cp:coreProperties>
</file>