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6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233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074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305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1494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256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3387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1753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08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464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606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100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959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099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767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082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15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26FE-2E41-44AB-A29A-F73D389403F1}" type="datetimeFigureOut">
              <a:rPr lang="es-CL" smtClean="0"/>
              <a:t>08-07-2022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66710-CEA2-47DD-8F9D-2F3E508EB8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3679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Ro1vVVSN/examen-tranvers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7DB7B-0046-E340-5CAB-0DCCA9B36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297" y="1001419"/>
            <a:ext cx="9246277" cy="1489777"/>
          </a:xfrm>
        </p:spPr>
        <p:txBody>
          <a:bodyPr/>
          <a:lstStyle/>
          <a:p>
            <a:r>
              <a:rPr lang="es-CL" dirty="0"/>
              <a:t>Proyecto Examen transversal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527617-BB84-F7FB-8477-5857C77E6755}"/>
              </a:ext>
            </a:extLst>
          </p:cNvPr>
          <p:cNvSpPr txBox="1"/>
          <p:nvPr/>
        </p:nvSpPr>
        <p:spPr>
          <a:xfrm>
            <a:off x="2206208" y="4694739"/>
            <a:ext cx="4537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Profesor</a:t>
            </a:r>
            <a:r>
              <a:rPr lang="en-US" sz="2000" dirty="0"/>
              <a:t>: Sergio Eduardo Fuentes Perez</a:t>
            </a:r>
            <a:endParaRPr lang="es-CL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E54CC6-6B8C-6C2A-B248-662F78ACC7F7}"/>
              </a:ext>
            </a:extLst>
          </p:cNvPr>
          <p:cNvSpPr txBox="1"/>
          <p:nvPr/>
        </p:nvSpPr>
        <p:spPr>
          <a:xfrm>
            <a:off x="4558336" y="2707401"/>
            <a:ext cx="4272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Programacion Web 008V</a:t>
            </a:r>
            <a:endParaRPr lang="es-CL" sz="2400" b="0" i="0" dirty="0">
              <a:solidFill>
                <a:srgbClr val="262626"/>
              </a:solidFill>
              <a:effectLst/>
              <a:latin typeface="Noto Serif" panose="020B0604020202020204" pitchFamily="18" charset="0"/>
            </a:endParaRPr>
          </a:p>
          <a:p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1C7CE5-13B4-AE67-B4DF-34F0EBA0AA2C}"/>
              </a:ext>
            </a:extLst>
          </p:cNvPr>
          <p:cNvSpPr txBox="1"/>
          <p:nvPr/>
        </p:nvSpPr>
        <p:spPr>
          <a:xfrm>
            <a:off x="2206207" y="3852472"/>
            <a:ext cx="4272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Integrantes: Diego Antonio Diaz Avila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33887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CE59B-EF4C-EBE9-D300-C3EA60F4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Caso: </a:t>
            </a:r>
            <a:r>
              <a:rPr lang="es-CO" dirty="0"/>
              <a:t>veterinaria</a:t>
            </a:r>
            <a:r>
              <a:rPr lang="en-US" dirty="0"/>
              <a:t> peludos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31DCF-8140-ADE7-C798-671ED839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Caso </a:t>
            </a:r>
            <a:r>
              <a:rPr lang="es-CL" dirty="0"/>
              <a:t>escogido</a:t>
            </a:r>
            <a:r>
              <a:rPr lang="en-US" dirty="0"/>
              <a:t> fue la </a:t>
            </a:r>
            <a:r>
              <a:rPr lang="es-CL" dirty="0"/>
              <a:t>resolución</a:t>
            </a:r>
            <a:r>
              <a:rPr lang="en-US" dirty="0"/>
              <a:t> de </a:t>
            </a:r>
            <a:r>
              <a:rPr lang="es-CL" dirty="0"/>
              <a:t>problemas</a:t>
            </a:r>
            <a:r>
              <a:rPr lang="en-US" dirty="0"/>
              <a:t> del caso “peludos” </a:t>
            </a:r>
            <a:r>
              <a:rPr lang="es-CL" dirty="0"/>
              <a:t>una</a:t>
            </a:r>
            <a:r>
              <a:rPr lang="en-US" dirty="0"/>
              <a:t> </a:t>
            </a:r>
            <a:r>
              <a:rPr lang="en-US" dirty="0" err="1"/>
              <a:t>veterinaria</a:t>
            </a:r>
            <a:r>
              <a:rPr lang="en-US" dirty="0"/>
              <a:t> sin </a:t>
            </a:r>
            <a:r>
              <a:rPr lang="en-US" dirty="0" err="1"/>
              <a:t>plataformas</a:t>
            </a:r>
            <a:r>
              <a:rPr lang="en-US" dirty="0"/>
              <a:t> </a:t>
            </a:r>
            <a:r>
              <a:rPr lang="en-US" dirty="0" err="1"/>
              <a:t>digitales</a:t>
            </a:r>
            <a:r>
              <a:rPr lang="en-US" dirty="0"/>
              <a:t>, la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a traves de la </a:t>
            </a:r>
            <a:r>
              <a:rPr lang="en-US" dirty="0" err="1"/>
              <a:t>creacion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medio </a:t>
            </a:r>
            <a:r>
              <a:rPr lang="en-US" dirty="0" err="1"/>
              <a:t>alcanzar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facil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contacto</a:t>
            </a:r>
            <a:r>
              <a:rPr lang="en-US" dirty="0"/>
              <a:t> con sus 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a la </a:t>
            </a:r>
            <a:r>
              <a:rPr lang="en-US" dirty="0" err="1"/>
              <a:t>vez</a:t>
            </a:r>
            <a:r>
              <a:rPr lang="en-US" dirty="0"/>
              <a:t> la gestion de </a:t>
            </a:r>
            <a:r>
              <a:rPr lang="en-US" dirty="0" err="1"/>
              <a:t>citas</a:t>
            </a:r>
            <a:r>
              <a:rPr lang="en-US" dirty="0"/>
              <a:t> para </a:t>
            </a:r>
            <a:r>
              <a:rPr lang="en-US" dirty="0" err="1"/>
              <a:t>mascotas</a:t>
            </a:r>
            <a:r>
              <a:rPr lang="en-US" dirty="0"/>
              <a:t>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atencion</a:t>
            </a:r>
            <a:r>
              <a:rPr lang="en-US" dirty="0"/>
              <a:t> posterior.</a:t>
            </a:r>
          </a:p>
          <a:p>
            <a:r>
              <a:rPr lang="en-US" dirty="0"/>
              <a:t>De </a:t>
            </a:r>
            <a:r>
              <a:rPr lang="en-US" dirty="0" err="1"/>
              <a:t>igual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servira</a:t>
            </a:r>
            <a:r>
              <a:rPr lang="en-US" dirty="0"/>
              <a:t> para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alcance</a:t>
            </a:r>
            <a:r>
              <a:rPr lang="en-US" dirty="0"/>
              <a:t> y </a:t>
            </a:r>
            <a:r>
              <a:rPr lang="en-US" dirty="0" err="1"/>
              <a:t>generar</a:t>
            </a:r>
            <a:r>
              <a:rPr lang="en-US" dirty="0"/>
              <a:t> mas </a:t>
            </a:r>
            <a:r>
              <a:rPr lang="en-US" dirty="0" err="1"/>
              <a:t>confianza</a:t>
            </a:r>
            <a:r>
              <a:rPr lang="en-US" dirty="0"/>
              <a:t> a sus clients.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0793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CD167-3319-26FA-4F2E-46FC8EFE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Principales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B14AC-430D-F092-C056-CBA998E9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41" y="757638"/>
            <a:ext cx="477838" cy="1200329"/>
          </a:xfrm>
        </p:spPr>
        <p:txBody>
          <a:bodyPr>
            <a:noAutofit/>
          </a:bodyPr>
          <a:lstStyle/>
          <a:p>
            <a:endParaRPr lang="en-US" sz="105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7ECFAB-0A8D-0480-B426-D7A88B932310}"/>
              </a:ext>
            </a:extLst>
          </p:cNvPr>
          <p:cNvSpPr txBox="1"/>
          <p:nvPr/>
        </p:nvSpPr>
        <p:spPr>
          <a:xfrm>
            <a:off x="1204232" y="4514850"/>
            <a:ext cx="6168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Caracteristicas</a:t>
            </a:r>
            <a:r>
              <a:rPr lang="en-US" sz="1800" dirty="0"/>
              <a:t> </a:t>
            </a:r>
            <a:r>
              <a:rPr lang="en-US" sz="1800" dirty="0" err="1"/>
              <a:t>Tecnicas</a:t>
            </a:r>
            <a:r>
              <a:rPr lang="en-US" sz="1800" dirty="0"/>
              <a:t>:</a:t>
            </a:r>
          </a:p>
          <a:p>
            <a:r>
              <a:rPr lang="en-US" sz="1800" dirty="0"/>
              <a:t>-Desarrollo </a:t>
            </a:r>
            <a:r>
              <a:rPr lang="en-US" sz="1800" dirty="0" err="1"/>
              <a:t>en</a:t>
            </a:r>
            <a:r>
              <a:rPr lang="en-US" sz="1800" dirty="0"/>
              <a:t> la Plataforma </a:t>
            </a:r>
            <a:r>
              <a:rPr lang="en-US" sz="1800" dirty="0" err="1"/>
              <a:t>Github</a:t>
            </a:r>
            <a:endParaRPr lang="en-US" sz="1800" dirty="0"/>
          </a:p>
          <a:p>
            <a:r>
              <a:rPr lang="en-US" sz="1800" dirty="0"/>
              <a:t>-</a:t>
            </a:r>
            <a:r>
              <a:rPr lang="en-US" sz="1800" dirty="0" err="1"/>
              <a:t>Creacion</a:t>
            </a:r>
            <a:r>
              <a:rPr lang="en-US" sz="1800" dirty="0"/>
              <a:t> de </a:t>
            </a:r>
            <a:r>
              <a:rPr lang="en-US" sz="1800" dirty="0" err="1"/>
              <a:t>pagina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las templates de framework Django</a:t>
            </a:r>
          </a:p>
          <a:p>
            <a:r>
              <a:rPr lang="en-US" sz="1800" dirty="0"/>
              <a:t>-</a:t>
            </a:r>
            <a:r>
              <a:rPr lang="en-US" sz="1800" dirty="0" err="1"/>
              <a:t>Creacion</a:t>
            </a:r>
            <a:r>
              <a:rPr lang="en-US" sz="1800" dirty="0"/>
              <a:t> de la base de </a:t>
            </a:r>
            <a:r>
              <a:rPr lang="en-US" sz="1800" dirty="0" err="1"/>
              <a:t>datos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Oracle </a:t>
            </a:r>
            <a:r>
              <a:rPr lang="en-US" sz="1800" dirty="0" err="1"/>
              <a:t>conectada</a:t>
            </a:r>
            <a:r>
              <a:rPr lang="en-US" sz="1800" dirty="0"/>
              <a:t> con Django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C0C574-ABD9-80B6-613A-A4C430153C5D}"/>
              </a:ext>
            </a:extLst>
          </p:cNvPr>
          <p:cNvSpPr txBox="1"/>
          <p:nvPr/>
        </p:nvSpPr>
        <p:spPr>
          <a:xfrm>
            <a:off x="7021286" y="1957967"/>
            <a:ext cx="3584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Funcionalidades</a:t>
            </a:r>
            <a:r>
              <a:rPr lang="en-US" sz="1800" dirty="0"/>
              <a:t>:</a:t>
            </a:r>
          </a:p>
          <a:p>
            <a:r>
              <a:rPr lang="en-US" sz="1800" dirty="0"/>
              <a:t>-Barra de </a:t>
            </a:r>
            <a:r>
              <a:rPr lang="en-US" sz="1800" dirty="0" err="1"/>
              <a:t>navegacion</a:t>
            </a:r>
            <a:endParaRPr lang="en-US" sz="1800" dirty="0"/>
          </a:p>
          <a:p>
            <a:r>
              <a:rPr lang="en-US" sz="1800" dirty="0"/>
              <a:t>-</a:t>
            </a:r>
            <a:r>
              <a:rPr lang="en-US" sz="1800" dirty="0" err="1"/>
              <a:t>Informacion</a:t>
            </a:r>
            <a:r>
              <a:rPr lang="en-US" sz="1800" dirty="0"/>
              <a:t> de la </a:t>
            </a:r>
            <a:r>
              <a:rPr lang="en-US" sz="1800" dirty="0" err="1"/>
              <a:t>empresa</a:t>
            </a:r>
            <a:endParaRPr lang="en-US" sz="1800" dirty="0"/>
          </a:p>
          <a:p>
            <a:r>
              <a:rPr lang="en-US" sz="1800" dirty="0"/>
              <a:t>-</a:t>
            </a:r>
            <a:r>
              <a:rPr lang="en-US" sz="1800" dirty="0" err="1"/>
              <a:t>Contacto</a:t>
            </a:r>
            <a:endParaRPr lang="en-US" sz="1800" dirty="0"/>
          </a:p>
          <a:p>
            <a:r>
              <a:rPr lang="en-US" sz="1800" dirty="0"/>
              <a:t>-</a:t>
            </a:r>
            <a:r>
              <a:rPr lang="en-US" sz="1800" dirty="0" err="1"/>
              <a:t>Formularios</a:t>
            </a:r>
            <a:endParaRPr lang="en-US" sz="18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2B0380-EB2F-7169-8524-0B9BAE64FD19}"/>
              </a:ext>
            </a:extLst>
          </p:cNvPr>
          <p:cNvSpPr txBox="1"/>
          <p:nvPr/>
        </p:nvSpPr>
        <p:spPr>
          <a:xfrm>
            <a:off x="1204232" y="1957967"/>
            <a:ext cx="5208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800" dirty="0"/>
              <a:t>El proyecto cuenta con diferentes características y funciones algunas de estas son:</a:t>
            </a:r>
          </a:p>
          <a:p>
            <a:endParaRPr lang="es-CL" sz="1800" dirty="0"/>
          </a:p>
          <a:p>
            <a:endParaRPr lang="es-CL" sz="1800" dirty="0"/>
          </a:p>
          <a:p>
            <a:r>
              <a:rPr lang="es-CL" sz="1800" dirty="0"/>
              <a:t>Características</a:t>
            </a:r>
            <a:r>
              <a:rPr lang="en-US" sz="1800" dirty="0"/>
              <a:t>:</a:t>
            </a:r>
          </a:p>
          <a:p>
            <a:r>
              <a:rPr lang="en-US" sz="1800" dirty="0"/>
              <a:t>- Desarrollo del Proyecto </a:t>
            </a:r>
            <a:r>
              <a:rPr lang="en-US" sz="1800" dirty="0" err="1"/>
              <a:t>en</a:t>
            </a:r>
            <a:r>
              <a:rPr lang="en-US" sz="1800" dirty="0"/>
              <a:t> Trello junto con la </a:t>
            </a:r>
            <a:r>
              <a:rPr lang="en-US" sz="1800" dirty="0" err="1"/>
              <a:t>metodologia</a:t>
            </a:r>
            <a:r>
              <a:rPr lang="en-US" sz="1800" dirty="0"/>
              <a:t> Kanban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1041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4E6E-11E7-01E1-39B2-5F1C3809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 Links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C6B84-A312-930C-DF3E-63EFBD05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Link </a:t>
            </a:r>
            <a:r>
              <a:rPr lang="es-CL" u="sng" dirty="0"/>
              <a:t>Trello</a:t>
            </a:r>
            <a:r>
              <a:rPr lang="es-CL" dirty="0"/>
              <a:t>: </a:t>
            </a:r>
            <a:r>
              <a:rPr lang="es-CL" dirty="0">
                <a:hlinkClick r:id="rId2"/>
              </a:rPr>
              <a:t>https://trello.com/b/Ro1vVVSN/examen-tranversal</a:t>
            </a:r>
            <a:endParaRPr lang="es-CL" dirty="0"/>
          </a:p>
          <a:p>
            <a:r>
              <a:rPr lang="es-CL" dirty="0"/>
              <a:t>Link </a:t>
            </a:r>
            <a:r>
              <a:rPr lang="es-CL" dirty="0" err="1"/>
              <a:t>Github</a:t>
            </a:r>
            <a:r>
              <a:rPr lang="es-CL" dirty="0"/>
              <a:t>: https://github.com/DDiazGithub/examentranversal</a:t>
            </a:r>
          </a:p>
        </p:txBody>
      </p:sp>
    </p:spTree>
    <p:extLst>
      <p:ext uri="{BB962C8B-B14F-4D97-AF65-F5344CB8AC3E}">
        <p14:creationId xmlns:p14="http://schemas.microsoft.com/office/powerpoint/2010/main" val="299069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012BB-4F80-9D6E-B271-EDB90E32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Script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6B72A-F2B5-13EE-0838-C368B880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60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113</TotalTime>
  <Words>205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Noto Serif</vt:lpstr>
      <vt:lpstr>Tw Cen MT</vt:lpstr>
      <vt:lpstr>Circuito</vt:lpstr>
      <vt:lpstr>Proyecto Examen transversal </vt:lpstr>
      <vt:lpstr>1- Caso: veterinaria peludos</vt:lpstr>
      <vt:lpstr>Principales características</vt:lpstr>
      <vt:lpstr> Links</vt:lpstr>
      <vt:lpstr>Script base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Examen transversal </dc:title>
  <dc:creator>diego diaz</dc:creator>
  <cp:lastModifiedBy>diego diaz</cp:lastModifiedBy>
  <cp:revision>2</cp:revision>
  <dcterms:created xsi:type="dcterms:W3CDTF">2022-07-09T00:39:31Z</dcterms:created>
  <dcterms:modified xsi:type="dcterms:W3CDTF">2022-07-09T03:13:16Z</dcterms:modified>
</cp:coreProperties>
</file>