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88762-0DF0-04F6-789B-1E481C64D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7CCAE-3877-92EC-A508-F115F0E2A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757DE-C907-ED33-A5F4-14B523FF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C009E-3B1B-FF95-B43E-8A322AA5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F34FC-8C73-CBFA-A5F1-92A98AEC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8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BD2EE-15D0-38BF-0F2C-CACF1811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EA301A-4840-6B7A-4479-99548596A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198AE-39B7-ECF2-AA70-ADAE1098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2B2A8-E665-6466-DA49-0AA1CBCA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0F891-C70A-764A-76CE-89751B3B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7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BA1B4C-CAB7-40FD-22E2-7E7E168B3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1281C-1122-F517-E671-F90C8F80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9F2AB-F9EF-6A26-36CC-39AC358A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30DC0-1D90-B98B-CBE7-7342718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8601E-F555-46F0-6535-F778E468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6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715EF-946A-DA0F-EF2F-D5D2B9B5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D7E38-03D1-4917-DF4C-3027322C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2DB48-B5EC-C3DF-FFE0-2385D5C1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7A95A-D1C6-65D7-22A3-78E3B1FC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2D159-A0C9-98EC-BDF0-4A190C61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27A07-52A8-FB1E-3268-8DF84B71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6EC7-0AEC-7844-EA76-4835CB2E5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A1AAB-6C5E-D047-21E8-094CC2F7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0883D-7CA5-C608-0071-A9633398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5AF97-35FC-772B-E347-5531D986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9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43C84-D189-2236-6CC2-5F8DEF9B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1988D-4F83-E7D8-345C-897346314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17735F-85C1-9A6F-D85C-5E13CD8A0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D6A6D-0A8A-A7AA-D907-E629227C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FC296-1D3C-8B33-4983-ED11C8EC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E0653-EE29-DF4F-68FD-71FFD5B7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3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F6B8C-E7CF-427F-0CE1-3C206238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29B0F-0AFE-2155-8548-4E1AF8966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30AE5-CC39-52A8-C398-BD80D6060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20517F-0A71-919D-56DD-61E2E431A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284DA4-21FD-8EF4-577A-CF6326FFD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A95D6C-39B6-4DB8-2430-E9966C5A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CC0956-1B2D-C85B-5CF3-6E764742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A9B5B9-5CEF-FE65-3762-48E6B6E7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7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D202-7D54-D8CF-E2E2-D2BC7338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830DBD-0BBE-E960-7BE2-ECFA635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5641DD-8A6F-462D-B424-E9AD8AAA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39B07-5157-B551-EE00-859052E8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2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87A9B9-13C9-F4CC-0330-D77F6F18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EEEBAF-E39B-18D5-5C71-7ACC756B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63901-DB7D-4A22-BDBA-B5DCA0B4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5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1DBCF-68A9-F4E1-CCFE-F30A9D3A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1F2ED-DB8B-CB52-1744-07DA4973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27DAE-DFDC-A381-14F9-F2244769E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7C478-F9FF-DA67-AB7D-2351884B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94074-91C5-7929-A425-6A751684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F85AC-2AF9-C62B-DFD4-E16A53D3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F5B6-E0E0-1C33-6C23-0A8B9B40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C3093E-7DCC-F528-CF2D-447170273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4671F9-D16A-841F-FC9C-A051A19D5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728D5-4707-08CE-C793-7E908288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67795-1E48-C3AA-84B0-3D9D99EC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F0CA6-E4C9-919C-EB63-95D69688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2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6C3BB3-CCA2-F53D-4792-BC463A7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A86E2-F760-B3AD-FD9D-A00E977DE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F22D2-8164-F5B6-9A92-2CFF16269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3205-CEDD-4671-80FA-192DC87A52D2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2904B-7659-9DD7-5364-DA15F6320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DA1ED-451F-EB6F-9F35-F86DB07FC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OTfBlKSQYY?si=4eT8Fp6FER0IJ_em" TargetMode="Externa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3332-DC7E-F7B4-A208-00EACEAC0503}"/>
              </a:ext>
            </a:extLst>
          </p:cNvPr>
          <p:cNvSpPr txBox="1"/>
          <p:nvPr/>
        </p:nvSpPr>
        <p:spPr>
          <a:xfrm>
            <a:off x="349044" y="319548"/>
            <a:ext cx="241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C9B2F-A5DD-C196-8DF7-95D7A8DF7AC5}"/>
              </a:ext>
            </a:extLst>
          </p:cNvPr>
          <p:cNvSpPr txBox="1"/>
          <p:nvPr/>
        </p:nvSpPr>
        <p:spPr>
          <a:xfrm>
            <a:off x="9217741" y="219163"/>
            <a:ext cx="124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 action="ppaction://hlinksldjump"/>
              </a:rPr>
              <a:t>로그인</a:t>
            </a:r>
            <a:endParaRPr lang="ko-KR" altLang="en-US" dirty="0"/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17ACA5ED-562D-D4BB-D7E7-9C5265DF374B}"/>
              </a:ext>
            </a:extLst>
          </p:cNvPr>
          <p:cNvSpPr txBox="1"/>
          <p:nvPr/>
        </p:nvSpPr>
        <p:spPr>
          <a:xfrm>
            <a:off x="10461522" y="223189"/>
            <a:ext cx="124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3" action="ppaction://hlinksldjump"/>
              </a:rPr>
              <a:t>회원가입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B9F341-FCB6-AFEA-6F5F-47B6E108A65D}"/>
              </a:ext>
            </a:extLst>
          </p:cNvPr>
          <p:cNvSpPr/>
          <p:nvPr/>
        </p:nvSpPr>
        <p:spPr>
          <a:xfrm>
            <a:off x="894735" y="1661652"/>
            <a:ext cx="10530349" cy="466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별점</a:t>
            </a:r>
            <a:r>
              <a:rPr lang="ko-KR" altLang="en-US" dirty="0"/>
              <a:t> 기반 인기 트레이너</a:t>
            </a:r>
          </a:p>
        </p:txBody>
      </p:sp>
      <p:sp>
        <p:nvSpPr>
          <p:cNvPr id="8" name="직사각형 7">
            <a:hlinkClick r:id="rId4" action="ppaction://hlinksldjump"/>
            <a:extLst>
              <a:ext uri="{FF2B5EF4-FFF2-40B4-BE49-F238E27FC236}">
                <a16:creationId xmlns:a16="http://schemas.microsoft.com/office/drawing/2014/main" id="{53FA71CE-2EF1-96CC-9EFB-4BA8B61263C3}"/>
              </a:ext>
            </a:extLst>
          </p:cNvPr>
          <p:cNvSpPr/>
          <p:nvPr/>
        </p:nvSpPr>
        <p:spPr>
          <a:xfrm>
            <a:off x="1582994" y="2507226"/>
            <a:ext cx="2900516" cy="2615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트레이너 프로필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651B1A-552A-0A2E-F377-AF69A6D1D573}"/>
              </a:ext>
            </a:extLst>
          </p:cNvPr>
          <p:cNvSpPr/>
          <p:nvPr/>
        </p:nvSpPr>
        <p:spPr>
          <a:xfrm>
            <a:off x="0" y="0"/>
            <a:ext cx="12192000" cy="11505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헤더 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위는 로그인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안했을</a:t>
            </a:r>
            <a:r>
              <a:rPr lang="ko-KR" altLang="en-US" dirty="0">
                <a:solidFill>
                  <a:sysClr val="windowText" lastClr="000000"/>
                </a:solidFill>
              </a:rPr>
              <a:t> 때</a:t>
            </a:r>
            <a:r>
              <a:rPr lang="en-US" altLang="ko-KR" dirty="0">
                <a:solidFill>
                  <a:sysClr val="windowText" lastClr="000000"/>
                </a:solidFill>
              </a:rPr>
              <a:t>/ </a:t>
            </a:r>
            <a:r>
              <a:rPr lang="ko-KR" altLang="en-US" dirty="0">
                <a:solidFill>
                  <a:sysClr val="windowText" lastClr="000000"/>
                </a:solidFill>
              </a:rPr>
              <a:t>아래는 로그인 했을 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A406A-0AE5-638A-FB5E-B21CD91ADDA3}"/>
              </a:ext>
            </a:extLst>
          </p:cNvPr>
          <p:cNvSpPr txBox="1"/>
          <p:nvPr/>
        </p:nvSpPr>
        <p:spPr>
          <a:xfrm>
            <a:off x="9006348" y="716569"/>
            <a:ext cx="253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5" action="ppaction://hlinksldjump"/>
              </a:rPr>
              <a:t>마이페이지</a:t>
            </a:r>
            <a:r>
              <a:rPr lang="en-US" altLang="ko-KR" dirty="0">
                <a:hlinkClick r:id="rId5" action="ppaction://hlinksldjump"/>
              </a:rPr>
              <a:t>/</a:t>
            </a:r>
            <a:r>
              <a:rPr lang="ko-KR" altLang="en-US" dirty="0">
                <a:hlinkClick r:id="rId5" action="ppaction://hlinksldjump"/>
              </a:rPr>
              <a:t>이용자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0C8BA-6EE4-CC7F-0B34-FC7A2F957BCA}"/>
              </a:ext>
            </a:extLst>
          </p:cNvPr>
          <p:cNvSpPr txBox="1"/>
          <p:nvPr/>
        </p:nvSpPr>
        <p:spPr>
          <a:xfrm>
            <a:off x="9844546" y="1036766"/>
            <a:ext cx="253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6" action="ppaction://hlinksldjump"/>
              </a:rPr>
              <a:t>마이페이지</a:t>
            </a:r>
            <a:r>
              <a:rPr lang="en-US" altLang="ko-KR" dirty="0">
                <a:hlinkClick r:id="rId6" action="ppaction://hlinksldjump"/>
              </a:rPr>
              <a:t>/</a:t>
            </a:r>
            <a:r>
              <a:rPr lang="ko-KR" altLang="en-US" dirty="0">
                <a:hlinkClick r:id="rId6" action="ppaction://hlinksldjump"/>
              </a:rPr>
              <a:t>제공자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38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E33A-9491-65FE-1A7A-E8A311B1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/</a:t>
            </a:r>
            <a:r>
              <a:rPr lang="ko-KR" altLang="en-US" dirty="0"/>
              <a:t>이용자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B82164-53EB-C074-3491-09ACA84D0135}"/>
              </a:ext>
            </a:extLst>
          </p:cNvPr>
          <p:cNvSpPr/>
          <p:nvPr/>
        </p:nvSpPr>
        <p:spPr>
          <a:xfrm>
            <a:off x="1629696" y="2809567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Pt</a:t>
            </a:r>
            <a:r>
              <a:rPr lang="ko-KR" altLang="en-US" dirty="0"/>
              <a:t> 목적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27225E-B49F-5C28-AE05-EBAB0A87A4AB}"/>
              </a:ext>
            </a:extLst>
          </p:cNvPr>
          <p:cNvSpPr/>
          <p:nvPr/>
        </p:nvSpPr>
        <p:spPr>
          <a:xfrm>
            <a:off x="1629695" y="3780732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타켓</a:t>
            </a:r>
            <a:r>
              <a:rPr lang="ko-KR" altLang="en-US" dirty="0"/>
              <a:t> 부위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53BC09-4E36-ED7B-2107-6CB8C3A94C2A}"/>
              </a:ext>
            </a:extLst>
          </p:cNvPr>
          <p:cNvSpPr/>
          <p:nvPr/>
        </p:nvSpPr>
        <p:spPr>
          <a:xfrm>
            <a:off x="1629696" y="4751897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강사 성별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D75F9D-1B1F-44CD-FEBD-09EAD2ED1A09}"/>
              </a:ext>
            </a:extLst>
          </p:cNvPr>
          <p:cNvSpPr/>
          <p:nvPr/>
        </p:nvSpPr>
        <p:spPr>
          <a:xfrm>
            <a:off x="3778045" y="2809567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631413-744D-8D99-1A0F-1DB1B307BB9D}"/>
              </a:ext>
            </a:extLst>
          </p:cNvPr>
          <p:cNvSpPr/>
          <p:nvPr/>
        </p:nvSpPr>
        <p:spPr>
          <a:xfrm>
            <a:off x="5739581" y="2809567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1BE69A-6494-8C01-62EB-F1B764279492}"/>
              </a:ext>
            </a:extLst>
          </p:cNvPr>
          <p:cNvSpPr/>
          <p:nvPr/>
        </p:nvSpPr>
        <p:spPr>
          <a:xfrm>
            <a:off x="7710949" y="2809567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2DC8AA-6E8B-2297-0F0F-EFC238F921AC}"/>
              </a:ext>
            </a:extLst>
          </p:cNvPr>
          <p:cNvSpPr/>
          <p:nvPr/>
        </p:nvSpPr>
        <p:spPr>
          <a:xfrm>
            <a:off x="3778045" y="3780732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38D86A-47CC-7A57-DE7A-D5C907EF39FD}"/>
              </a:ext>
            </a:extLst>
          </p:cNvPr>
          <p:cNvSpPr/>
          <p:nvPr/>
        </p:nvSpPr>
        <p:spPr>
          <a:xfrm>
            <a:off x="5739581" y="3780732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72A508-3CDD-ED6E-EE4D-65F694D941AE}"/>
              </a:ext>
            </a:extLst>
          </p:cNvPr>
          <p:cNvSpPr/>
          <p:nvPr/>
        </p:nvSpPr>
        <p:spPr>
          <a:xfrm>
            <a:off x="7710949" y="3780732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CFF24C-A30C-284A-922B-E2A06C137C11}"/>
              </a:ext>
            </a:extLst>
          </p:cNvPr>
          <p:cNvSpPr/>
          <p:nvPr/>
        </p:nvSpPr>
        <p:spPr>
          <a:xfrm>
            <a:off x="3778045" y="4761500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DC7402-DFF5-0FB0-B6B7-3BDAD202C33E}"/>
              </a:ext>
            </a:extLst>
          </p:cNvPr>
          <p:cNvSpPr/>
          <p:nvPr/>
        </p:nvSpPr>
        <p:spPr>
          <a:xfrm>
            <a:off x="5739581" y="4761500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62F1E0-E59F-B4C5-F912-A4A004112AA0}"/>
              </a:ext>
            </a:extLst>
          </p:cNvPr>
          <p:cNvSpPr/>
          <p:nvPr/>
        </p:nvSpPr>
        <p:spPr>
          <a:xfrm>
            <a:off x="7710949" y="4761500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0499CA-1022-575A-9D84-7029B09CCB02}"/>
              </a:ext>
            </a:extLst>
          </p:cNvPr>
          <p:cNvSpPr/>
          <p:nvPr/>
        </p:nvSpPr>
        <p:spPr>
          <a:xfrm>
            <a:off x="9818739" y="4854906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43907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BEC5E-E590-A32B-8416-2B62F555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/</a:t>
            </a:r>
            <a:r>
              <a:rPr lang="ko-KR" altLang="en-US" dirty="0"/>
              <a:t>제공자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2BC0C9-700F-A3C4-11D2-B3868FAB6BBB}"/>
              </a:ext>
            </a:extLst>
          </p:cNvPr>
          <p:cNvSpPr/>
          <p:nvPr/>
        </p:nvSpPr>
        <p:spPr>
          <a:xfrm>
            <a:off x="1283108" y="3749675"/>
            <a:ext cx="9930581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비디오 목록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ED18A2-7FE4-E37B-711F-E3393DA3D8E0}"/>
              </a:ext>
            </a:extLst>
          </p:cNvPr>
          <p:cNvSpPr/>
          <p:nvPr/>
        </p:nvSpPr>
        <p:spPr>
          <a:xfrm>
            <a:off x="8131277" y="3429000"/>
            <a:ext cx="3082412" cy="924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비디오 등록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EB5FC-5B73-57A8-8935-9E92DD6546DF}"/>
              </a:ext>
            </a:extLst>
          </p:cNvPr>
          <p:cNvSpPr/>
          <p:nvPr/>
        </p:nvSpPr>
        <p:spPr>
          <a:xfrm>
            <a:off x="1386348" y="1690688"/>
            <a:ext cx="6125497" cy="169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801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46919-BBA9-752B-185A-89EC2FDD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비디오 상세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9E2E2-2F46-58D5-CF7A-727482B7CC1C}"/>
              </a:ext>
            </a:extLst>
          </p:cNvPr>
          <p:cNvSpPr/>
          <p:nvPr/>
        </p:nvSpPr>
        <p:spPr>
          <a:xfrm>
            <a:off x="2153265" y="2428568"/>
            <a:ext cx="4916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5EFED-A3CE-79A1-DAD8-8F322F4C398E}"/>
              </a:ext>
            </a:extLst>
          </p:cNvPr>
          <p:cNvSpPr/>
          <p:nvPr/>
        </p:nvSpPr>
        <p:spPr>
          <a:xfrm>
            <a:off x="1029930" y="2546094"/>
            <a:ext cx="9694606" cy="2684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비디오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5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82AC-67E5-17CB-85E4-1B985694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이용자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6564F4-0AD2-D673-78A8-9386579EFC99}"/>
              </a:ext>
            </a:extLst>
          </p:cNvPr>
          <p:cNvSpPr/>
          <p:nvPr/>
        </p:nvSpPr>
        <p:spPr>
          <a:xfrm>
            <a:off x="2600632" y="2359742"/>
            <a:ext cx="6990735" cy="2349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흔해빠진</a:t>
            </a:r>
            <a:r>
              <a:rPr lang="ko-KR" altLang="en-US" dirty="0"/>
              <a:t> 회원가입 정보</a:t>
            </a:r>
          </a:p>
        </p:txBody>
      </p:sp>
    </p:spTree>
    <p:extLst>
      <p:ext uri="{BB962C8B-B14F-4D97-AF65-F5344CB8AC3E}">
        <p14:creationId xmlns:p14="http://schemas.microsoft.com/office/powerpoint/2010/main" val="256660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82AC-67E5-17CB-85E4-1B985694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트레이너 회원가입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4E7506-1D14-4C44-3FB6-D3BA7A3BBA1D}"/>
              </a:ext>
            </a:extLst>
          </p:cNvPr>
          <p:cNvSpPr/>
          <p:nvPr/>
        </p:nvSpPr>
        <p:spPr>
          <a:xfrm>
            <a:off x="1076632" y="1690688"/>
            <a:ext cx="5225845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흔해빠진</a:t>
            </a:r>
            <a:r>
              <a:rPr lang="ko-KR" altLang="en-US" dirty="0"/>
              <a:t> 회원가입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FA92F7-D5D3-F9D7-40CA-E48F63D96C72}"/>
              </a:ext>
            </a:extLst>
          </p:cNvPr>
          <p:cNvSpPr/>
          <p:nvPr/>
        </p:nvSpPr>
        <p:spPr>
          <a:xfrm>
            <a:off x="1076632" y="3429000"/>
            <a:ext cx="10043652" cy="2349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피티</a:t>
            </a:r>
            <a:r>
              <a:rPr lang="ko-KR" altLang="en-US" dirty="0"/>
              <a:t> 정보</a:t>
            </a:r>
            <a:endParaRPr lang="en-US" altLang="ko-KR" dirty="0"/>
          </a:p>
          <a:p>
            <a:pPr algn="ctr"/>
            <a:r>
              <a:rPr lang="ko-KR" altLang="en-US" dirty="0"/>
              <a:t>그 </a:t>
            </a:r>
            <a:r>
              <a:rPr lang="ko-KR" altLang="en-US" dirty="0" err="1"/>
              <a:t>부위랑</a:t>
            </a:r>
            <a:r>
              <a:rPr lang="ko-KR" altLang="en-US" dirty="0"/>
              <a:t> 가격이랑</a:t>
            </a:r>
          </a:p>
        </p:txBody>
      </p:sp>
    </p:spTree>
    <p:extLst>
      <p:ext uri="{BB962C8B-B14F-4D97-AF65-F5344CB8AC3E}">
        <p14:creationId xmlns:p14="http://schemas.microsoft.com/office/powerpoint/2010/main" val="195753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D986A-BC25-719E-0112-04E52340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129151"/>
            <a:ext cx="2426110" cy="79508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메인페이지</a:t>
            </a:r>
            <a:r>
              <a:rPr lang="ko-KR" altLang="en-US" sz="1800" dirty="0"/>
              <a:t> 아래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296A22-8AC3-3887-6F31-0FB3040C9360}"/>
              </a:ext>
            </a:extLst>
          </p:cNvPr>
          <p:cNvSpPr/>
          <p:nvPr/>
        </p:nvSpPr>
        <p:spPr>
          <a:xfrm>
            <a:off x="875071" y="1130710"/>
            <a:ext cx="10500852" cy="4965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트레이너한텐 안보여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사용자별 맞춤 강사 추천</a:t>
            </a:r>
          </a:p>
        </p:txBody>
      </p:sp>
      <p:sp>
        <p:nvSpPr>
          <p:cNvPr id="5" name="직사각형 4">
            <a:hlinkClick r:id="rId2" action="ppaction://hlinksldjump"/>
            <a:extLst>
              <a:ext uri="{FF2B5EF4-FFF2-40B4-BE49-F238E27FC236}">
                <a16:creationId xmlns:a16="http://schemas.microsoft.com/office/drawing/2014/main" id="{1537C530-7157-CB6A-A355-7DE8F4192085}"/>
              </a:ext>
            </a:extLst>
          </p:cNvPr>
          <p:cNvSpPr/>
          <p:nvPr/>
        </p:nvSpPr>
        <p:spPr>
          <a:xfrm>
            <a:off x="1602658" y="2121310"/>
            <a:ext cx="2900516" cy="2615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트레이너 프로필</a:t>
            </a:r>
          </a:p>
        </p:txBody>
      </p:sp>
    </p:spTree>
    <p:extLst>
      <p:ext uri="{BB962C8B-B14F-4D97-AF65-F5344CB8AC3E}">
        <p14:creationId xmlns:p14="http://schemas.microsoft.com/office/powerpoint/2010/main" val="9726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B73FC-9226-2BF6-60BA-61023015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223188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6E5DC-6564-162D-B872-03552D5A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1A19-A9CF-43A1-EFC2-25FDE9F9362D}"/>
              </a:ext>
            </a:extLst>
          </p:cNvPr>
          <p:cNvSpPr/>
          <p:nvPr/>
        </p:nvSpPr>
        <p:spPr>
          <a:xfrm>
            <a:off x="1582994" y="1976284"/>
            <a:ext cx="4159045" cy="4109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이용자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4B1049-E730-95E9-5BB0-EC5ACB48B8E3}"/>
              </a:ext>
            </a:extLst>
          </p:cNvPr>
          <p:cNvSpPr/>
          <p:nvPr/>
        </p:nvSpPr>
        <p:spPr>
          <a:xfrm>
            <a:off x="6690853" y="1976284"/>
            <a:ext cx="4159045" cy="4109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트레이너</a:t>
            </a:r>
          </a:p>
        </p:txBody>
      </p:sp>
    </p:spTree>
    <p:extLst>
      <p:ext uri="{BB962C8B-B14F-4D97-AF65-F5344CB8AC3E}">
        <p14:creationId xmlns:p14="http://schemas.microsoft.com/office/powerpoint/2010/main" val="101021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7F81C-53B2-DFF9-F1D6-5BF5B4EA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트레이너 상세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AB03AC-53B5-6881-5530-13A7014226D0}"/>
              </a:ext>
            </a:extLst>
          </p:cNvPr>
          <p:cNvSpPr/>
          <p:nvPr/>
        </p:nvSpPr>
        <p:spPr>
          <a:xfrm>
            <a:off x="1032387" y="3519948"/>
            <a:ext cx="10245213" cy="2576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서비스</a:t>
            </a:r>
            <a:r>
              <a:rPr lang="en-US" altLang="ko-KR" dirty="0">
                <a:hlinkClick r:id="rId2" action="ppaction://hlinksldjump"/>
              </a:rPr>
              <a:t> </a:t>
            </a:r>
            <a:r>
              <a:rPr lang="ko-KR" altLang="en-US" dirty="0">
                <a:hlinkClick r:id="rId2" action="ppaction://hlinksldjump"/>
              </a:rPr>
              <a:t>소개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ko-KR" altLang="en-US" dirty="0">
                <a:hlinkClick r:id="rId3" action="ppaction://hlinksldjump"/>
              </a:rPr>
              <a:t>비디오 목록 </a:t>
            </a:r>
            <a:r>
              <a:rPr lang="en-US" altLang="ko-KR" dirty="0"/>
              <a:t>| </a:t>
            </a:r>
            <a:r>
              <a:rPr lang="ko-KR" altLang="en-US" dirty="0">
                <a:hlinkClick r:id="rId4" action="ppaction://hlinksldjump"/>
              </a:rPr>
              <a:t>리뷰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>
                <a:hlinkClick r:id="rId5" action="ppaction://hlinksldjump"/>
              </a:rPr>
              <a:t>질문게시판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823A59-2896-9CFC-D890-FBCF23F95D70}"/>
              </a:ext>
            </a:extLst>
          </p:cNvPr>
          <p:cNvSpPr/>
          <p:nvPr/>
        </p:nvSpPr>
        <p:spPr>
          <a:xfrm>
            <a:off x="1032387" y="1690688"/>
            <a:ext cx="1750143" cy="1238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트레이너 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602CD-DB99-ABA5-1FE1-09D9EE231E10}"/>
              </a:ext>
            </a:extLst>
          </p:cNvPr>
          <p:cNvSpPr/>
          <p:nvPr/>
        </p:nvSpPr>
        <p:spPr>
          <a:xfrm>
            <a:off x="3239729" y="1690687"/>
            <a:ext cx="6209071" cy="1238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트레이너 </a:t>
            </a:r>
            <a:r>
              <a:rPr lang="ko-KR" altLang="en-US" dirty="0" err="1"/>
              <a:t>소개글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4A5407-B0A4-E797-1638-61883CF55034}"/>
              </a:ext>
            </a:extLst>
          </p:cNvPr>
          <p:cNvSpPr/>
          <p:nvPr/>
        </p:nvSpPr>
        <p:spPr>
          <a:xfrm>
            <a:off x="9753601" y="1661650"/>
            <a:ext cx="1524000" cy="1238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피티</a:t>
            </a:r>
            <a:r>
              <a:rPr lang="ko-KR" altLang="en-US" dirty="0"/>
              <a:t> 신청</a:t>
            </a:r>
          </a:p>
        </p:txBody>
      </p:sp>
    </p:spTree>
    <p:extLst>
      <p:ext uri="{BB962C8B-B14F-4D97-AF65-F5344CB8AC3E}">
        <p14:creationId xmlns:p14="http://schemas.microsoft.com/office/powerpoint/2010/main" val="423161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79012-9C58-2851-D764-04C9CA47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16192-B6AB-F238-A79C-EA8C6731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39168-2441-AC63-5D81-7DBCB9CE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비디오 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82348-77A7-663D-4170-131B10A6986E}"/>
              </a:ext>
            </a:extLst>
          </p:cNvPr>
          <p:cNvSpPr/>
          <p:nvPr/>
        </p:nvSpPr>
        <p:spPr>
          <a:xfrm>
            <a:off x="1022554" y="1858297"/>
            <a:ext cx="10331245" cy="4375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비디오 목록</a:t>
            </a:r>
            <a:endParaRPr lang="en-US" altLang="ko-KR" dirty="0"/>
          </a:p>
          <a:p>
            <a:pPr algn="ctr"/>
            <a:r>
              <a:rPr lang="ko-KR" altLang="en-US" dirty="0">
                <a:hlinkClick r:id="rId2" action="ppaction://hlinksldjump"/>
              </a:rPr>
              <a:t>비디오 </a:t>
            </a:r>
            <a:r>
              <a:rPr lang="en-US" altLang="ko-KR" dirty="0">
                <a:hlinkClick r:id="rId2" action="ppaction://hlinksldjump"/>
              </a:rPr>
              <a:t>1</a:t>
            </a:r>
            <a:r>
              <a:rPr lang="en-US" altLang="ko-KR" dirty="0"/>
              <a:t>  ------------------------------------------------------------------------</a:t>
            </a:r>
            <a:r>
              <a:rPr lang="ko-KR" altLang="en-US" dirty="0"/>
              <a:t> </a:t>
            </a:r>
            <a:r>
              <a:rPr lang="ko-KR" altLang="en-US" dirty="0">
                <a:hlinkClick r:id="rId3"/>
              </a:rPr>
              <a:t>수강하기</a:t>
            </a:r>
            <a:r>
              <a:rPr lang="ko-KR" altLang="en-US" dirty="0"/>
              <a:t> </a:t>
            </a:r>
            <a:r>
              <a:rPr lang="en-US" altLang="ko-KR" dirty="0"/>
              <a:t>|| </a:t>
            </a:r>
            <a:r>
              <a:rPr lang="ko-KR" altLang="en-US" dirty="0" err="1"/>
              <a:t>결제전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1  ------------------------------------------------------------------------</a:t>
            </a:r>
            <a:r>
              <a:rPr lang="ko-KR" altLang="en-US" dirty="0"/>
              <a:t> 수강하기 </a:t>
            </a:r>
            <a:r>
              <a:rPr lang="en-US" altLang="ko-KR" dirty="0"/>
              <a:t>|| </a:t>
            </a:r>
            <a:r>
              <a:rPr lang="ko-KR" altLang="en-US" dirty="0" err="1"/>
              <a:t>결제전</a:t>
            </a:r>
            <a:endParaRPr lang="ko-KR" altLang="en-US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1  ------------------------------------------------------------------------</a:t>
            </a:r>
            <a:r>
              <a:rPr lang="ko-KR" altLang="en-US" dirty="0"/>
              <a:t> 수강하기 </a:t>
            </a:r>
            <a:r>
              <a:rPr lang="en-US" altLang="ko-KR" dirty="0"/>
              <a:t>|| </a:t>
            </a:r>
            <a:r>
              <a:rPr lang="ko-KR" altLang="en-US" dirty="0" err="1"/>
              <a:t>결제전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1  ------------------------------------------------------------------------</a:t>
            </a:r>
            <a:r>
              <a:rPr lang="ko-KR" altLang="en-US" dirty="0"/>
              <a:t> 수강하기 </a:t>
            </a:r>
            <a:r>
              <a:rPr lang="en-US" altLang="ko-KR" dirty="0"/>
              <a:t>|| </a:t>
            </a:r>
            <a:r>
              <a:rPr lang="ko-KR" altLang="en-US" dirty="0" err="1"/>
              <a:t>결제전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1  ------------------------------------------------------------------------</a:t>
            </a:r>
            <a:r>
              <a:rPr lang="ko-KR" altLang="en-US" dirty="0"/>
              <a:t> 수강하기 </a:t>
            </a:r>
            <a:r>
              <a:rPr lang="en-US" altLang="ko-KR" dirty="0"/>
              <a:t>|| </a:t>
            </a:r>
            <a:r>
              <a:rPr lang="ko-KR" altLang="en-US" dirty="0" err="1"/>
              <a:t>결제전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43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A7F5C-AAA0-3C4F-A2BD-EF408B4A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80CBD6-C5B0-FA7D-ECE1-606F14600F54}"/>
              </a:ext>
            </a:extLst>
          </p:cNvPr>
          <p:cNvSpPr/>
          <p:nvPr/>
        </p:nvSpPr>
        <p:spPr>
          <a:xfrm>
            <a:off x="1130709" y="2805778"/>
            <a:ext cx="9930581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 목록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593055-09FF-D26F-4D14-CF2AF84113CB}"/>
              </a:ext>
            </a:extLst>
          </p:cNvPr>
          <p:cNvSpPr/>
          <p:nvPr/>
        </p:nvSpPr>
        <p:spPr>
          <a:xfrm>
            <a:off x="8450825" y="738085"/>
            <a:ext cx="2610465" cy="1141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832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DD02A-A23E-867E-E5EF-B79F0160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 게시판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625EF-AEB6-0057-7203-D0937769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9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158</Words>
  <Application>Microsoft Office PowerPoint</Application>
  <PresentationFormat>와이드스크린</PresentationFormat>
  <Paragraphs>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메인페이지 아래</vt:lpstr>
      <vt:lpstr>로그인 페이지</vt:lpstr>
      <vt:lpstr>회원가입페이지</vt:lpstr>
      <vt:lpstr>트레이너 상세</vt:lpstr>
      <vt:lpstr>서비스소개</vt:lpstr>
      <vt:lpstr>비디오 목록</vt:lpstr>
      <vt:lpstr>리뷰</vt:lpstr>
      <vt:lpstr>질문 게시판</vt:lpstr>
      <vt:lpstr>마이페이지/이용자</vt:lpstr>
      <vt:lpstr>마이페이지/제공자</vt:lpstr>
      <vt:lpstr>비디오 상세</vt:lpstr>
      <vt:lpstr>이용자 회원가입</vt:lpstr>
      <vt:lpstr>트레이너 회원가입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안준현[ 학부졸업 / 신소재공학부 ]</dc:creator>
  <cp:lastModifiedBy>안준현[ 학부졸업 / 신소재공학부 ]</cp:lastModifiedBy>
  <cp:revision>1</cp:revision>
  <dcterms:created xsi:type="dcterms:W3CDTF">2023-11-15T04:28:04Z</dcterms:created>
  <dcterms:modified xsi:type="dcterms:W3CDTF">2023-11-16T02:23:45Z</dcterms:modified>
</cp:coreProperties>
</file>