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  <p:sldId id="275" r:id="rId15"/>
    <p:sldId id="276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E8"/>
    <a:srgbClr val="F9B5C0"/>
    <a:srgbClr val="F3E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48C26-6ADF-4952-9762-53E0D1868602}" v="2" dt="2023-09-19T13:15:14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1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3-10-09T02:34:10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22066 7920 0,'36'0'79,"263"0"-64,72 53 1,-107-18-1,-264-17 1</inkml:trace>
  <inkml:trace contextRef="#ctx0" brushRef="#br0" timeOffset="350.84">22772 7585 0,'0'0'0,"-18"0"15,1 0-15,-19 0 31,-52 194-15,18 106 0,70-177-1,0-17-15,0-18 16,70 106 0,1-106-1,52-17 1,-88-71-1,18-35 1,0-18 0</inkml:trace>
  <inkml:trace contextRef="#ctx0" brushRef="#br0" timeOffset="651.04">23142 8396 0,'0'35'31,"18"1"-15,17 34 0,18-52-1,18 0 1,-18-71-1,-1 17-15,-34-17 16,17-88 0,-52 35-1,-36 54 17,35 52-32</inkml:trace>
  <inkml:trace contextRef="#ctx0" brushRef="#br0" timeOffset="1020.25">23424 8079 0,'89'123'16,"-19"36"0,18 123 15,-17-211 0,-18-160 0,88-281-15,-106 264 0,53-53-1,124 54 1,-35 52 0,-125 53-16</inkml:trace>
  <inkml:trace contextRef="#ctx0" brushRef="#br0" timeOffset="2950.7">25488 7426 0,'-17'0'31,"-36"35"-15,-36 212 15,-16 159-15,105-265-1,0 177 1,53-266 15,-36-52-15,-17-17-1</inkml:trace>
  <inkml:trace contextRef="#ctx0" brushRef="#br0" timeOffset="3783.84">23019 13511 0,'0'18'31,"0"-36"-31,-106 354 32,71-213-17,-18 142 1,0-1-1,-18-52 1,36-142-16,17 19 16,-35-1-1,18-88-15,18 17 16,-19-52 0,19-35-1</inkml:trace>
  <inkml:trace contextRef="#ctx0" brushRef="#br0" timeOffset="4516.7">24342 10089 0,'35'-17'47,"71"-18"-32,141-36 1,211 0-1,-334 36 1,-36 0 0,-70 35-1</inkml:trace>
  <inkml:trace contextRef="#ctx0" brushRef="#br0" timeOffset="4801.1">25100 9278 0,'-70'35'31,"140"-70"-31,-193 229 15,52 0 1,18 71 0,36-142-16,17-17 15,17-35-15,36 34 16,18-69 0,-18-36-1,105-89 1</inkml:trace>
  <inkml:trace contextRef="#ctx0" brushRef="#br0" timeOffset="5050.28">25788 9984 0,'18'88'31,"-36"-176"-31,89 246 15,-18-105 1,-18-53 0,0-17-16,-17-19 15,17-122 1,-35-1 15,-88 106-15</inkml:trace>
  <inkml:trace contextRef="#ctx0" brushRef="#br0" timeOffset="5333.5">25982 9895 0,'53'71'15,"-106"-142"-15,159 195 16,-53-89 0,-36-35-1,36-88 1,18-53 0,-18 0-1,0 53 1,0 52-1,-18 36 1</inkml:trace>
  <inkml:trace contextRef="#ctx0" brushRef="#br0" timeOffset="6000.78">27605 9172 0,'-18'0'47,"-70"230"-16,53-142-15,-18 123 0,35-17-1,18-70-15,71 70 16,-36-159-1,-35-17 1</inkml:trace>
  <inkml:trace contextRef="#ctx0" brushRef="#br0" timeOffset="6650.93">27393 12312 0,'0'0'0,"0"71"16,35 87 0,54 124-1,-1 301 1,-106-319 0,-35-35-1,18-176 1,35-35 15,0-53 0,0 17 1,0 0-32,0 1 0</inkml:trace>
  <inkml:trace contextRef="#ctx0" brushRef="#br0" timeOffset="7667.43">27640 10866 0,'0'0'0,"18"0"62,35-18-46,-18 18-1,0-18 1,-17-17 15,35-18-31</inkml:trace>
  <inkml:trace contextRef="#ctx0" brushRef="#br0" timeOffset="7966.85">27905 10460 0,'-18'0'16,"-17"35"-1,17-17-15,1 35 16,-1 0-16,-35 105 31,53-17-31,0-70 32,0-53-17,0-1 1,18-34 15</inkml:trace>
  <inkml:trace contextRef="#ctx0" brushRef="#br0" timeOffset="8183.13">28152 11165 0,'88'0'31,"-176"0"-31,246-70 31,-140 17-31,-18 0 32,0 18-17,0 17 1</inkml:trace>
  <inkml:trace contextRef="#ctx0" brushRef="#br0" timeOffset="8434.59">28381 10954 0,'0'0'0,"35"35"16,-17 18-1,17 0 1,-17-35-1,-1-71 17,1-36-1,35 19-31,-18 17 31,18 18-15,-18 35-16</inkml:trace>
  <inkml:trace contextRef="#ctx0" brushRef="#br0" timeOffset="8849.81">29386 10478 0,'0'0'0,"-35"88"16,-18 35 0,36 36-1,17-53 1,17-53 0,-17-36-16,18 1 15,35 17 16,-53-17-15,17-18 0</inkml:trace>
  <inkml:trace contextRef="#ctx0" brushRef="#br0" timeOffset="9452.08">29528 11624 0,'0'18'16,"35"158"15,-18-105-31,-17 52 15,0 1 1,-17-89-16,-1 18 31,1 0 1</inkml:trace>
  <inkml:trace contextRef="#ctx0" brushRef="#br0" timeOffset="10717.82">30145 10848 0,'0'88'47,"0"36"-31,0-1 15,0-70-15,0-35-1,18-71 32,-1 35-31,54-35 0,-18 53-1,17 53 1,18 18-1,-35-36 1,-53 0 0,0-17-1,-17-18 1,-36 0 0,-141 0-1,106-35 1,17 17-1,53 0 1</inkml:trace>
  <inkml:trace contextRef="#ctx0" brushRef="#br0" timeOffset="11067.95">30392 11130 0,'0'0'0,"70"177"32,-17-125-17,-17-34 1,-36-71 15,0-17-15,17 17-1,18 0 1,-17 35-16,0-17 16,17 17-16,-17 18 15,-1 0-15,19 0 16,52 36-1</inkml:trace>
  <inkml:trace contextRef="#ctx0" brushRef="#br0" timeOffset="11501.93">30974 11236 0,'0'0'16,"18"0"-1,17 0-15,-18 0 16,36-53-1,-17 18-15,17-18 16,-36 18 0,1-18-1,-18 17 1,-18 36 0,1 0-1,-1 0-15,0 18 16,-70 70-1,35-35 1,53-18 0,0 1-1,0-19 17,18-17-1,35 0-16,-18 0 1,18-17 0,17-71-1</inkml:trace>
  <inkml:trace contextRef="#ctx0" brushRef="#br0" timeOffset="11817.01">31644 10830 0,'-106'177'62,"89"-107"-46,17-17 0,0-18-1,17-17 1,36-18 0,0-53-1,-18-35 1,-17 17-1</inkml:trace>
  <inkml:trace contextRef="#ctx0" brushRef="#br0" timeOffset="12016.88">31715 10866 0,'17'70'31,"19"1"-15,17-1-1,-18-34 1,0-36 15,53-36-15,-52-70 0</inkml:trace>
  <inkml:trace contextRef="#ctx0" brushRef="#br0" timeOffset="12450.81">32103 10689 0,'17'0'16,"1"35"-16,-18 1 16,0 70-1,0-54 1,18-16-1,-18-19 1,17-17 0,1-17 15,-18 34 47,0 54-47,0-36 1,53-105 14,-18 17-46</inkml:trace>
  <inkml:trace contextRef="#ctx0" brushRef="#br0" timeOffset="12909.05">32456 10777 0,'-124'124'63,"71"-54"-32,36-52-31,17 0 16,35-1 77,71 1-61,-71-18-32,0 0 15,-17 0 63,-1 0-31</inkml:trace>
  <inkml:trace contextRef="#ctx0" brushRef="#br0" timeOffset="15101.59">32526 10372 0,'-18'-18'16,"-70"0"15,-388-52 0,-88 52-15,193 1-1,-546-54 32,300 53-31,440 1-1,36 17-15,-194-18 16,-124 36 15,71 35-15,177-18 15,158-17-15,35-18 62,18 17-62,-18 1-1,18 52 1,0-52-16,0 53 15,0-18 1,71 176 0,17 53-1,18 0 1,0-35 0,-71-141-16,0 0 15,54 158 1,-72-175-1,1-36 1,35-18 0,17-35 15,-52 0-15,35 17-1,-35-17-15,17 36 16,106-1-1,-35 0-15,158 36 16,54-18 0,-36-36-1,-17-17 1,17-52 0,229 16-1,354-105 1,158-71-1,-759 160 1,-193 34 0,-71 0-1,0 1 48,0-1-48,0 0-15,0-17 16,-53-141 0,-18-36-1,1 0 1,-1-70 0,-17 0-1,18 70 1,52 53-1,18 107 1,0 16 0,-71 36 124,-405-17-124,-124-1 0,18 18-1,230 0 1,158 0 15,176 0-31</inkml:trace>
  <inkml:trace contextRef="#ctx0" brushRef="#br0" timeOffset="21862.56">21237 6967 0,'0'18'15,"88"53"1,18-54-16,53 36 16,1570-35 15,-953 17-31,70-35 16,1765-71 15,-1729 213-31,1058 69 31,-1252-158-15,-512-18-1,-17-17-15,476 88 32,-53 0-17,-441-71 1,159 89 15,-282-107-31,0 1 16,-18 88-1,0 52 1,0 54 0,52 176-1,231 529 1,-195 53 15,-70-634-15,52 228-1,-140 459 1,52-652 15,-53-89-15,-17-53-1,18-88 1,34-88 0,19-18-1,-1-17-15,0 53 32,-35-1-17,-88 1 1,-88 17-1,-124 18 1,-158-36 0,-795 177-1,36 35 17,-105-158-17,105-36 1,53-35-1,370 35 1,247 0 0,106-17-1,300-53-15,18 34 16,-230 1 0,124-53-1,0 0 1,-18-70-1,18 35 1,35-1 0,141 36-1,88 0 1,-17 0 0,17 0 15,18-17-16,-17 17-15,17-36 16,-89-281 0,19-36-1,-1-70 1,36-353 0,35-142-1,71 36 1,52 1-1,-17 69 1,17-105 0,-34 511 15,-19 124-15,-52 53-1,-18 70 1,-18-17-1,-17 105 1,35 53 0</inkml:trace>
  <inkml:trace contextRef="#ctx0" brushRef="#br0" timeOffset="31173.17">22666 6279 0,'0'53'47,"18"53"-16,-1-18-31,107 371 31,-36-247 0,-88-142 1</inkml:trace>
  <inkml:trace contextRef="#ctx0" brushRef="#br0" timeOffset="31767.3">23389 6809 0,'0'0'0,"0"-18"15,-17 0-15,-19 1 16,-17 17-1,-17 53 1,17 0 0,35 35-1,18-53 1,0-17-16,36 17 16,16-17-1,1-54 1,-17 19-1,17-19-15,-1-52 16,-16 35 0,-19 18 15,1 53 0,17 87-15,18 54-1,18-35 1,-54-107 0,1 1-1,-18-36 1,35-35-16</inkml:trace>
  <inkml:trace contextRef="#ctx0" brushRef="#br0" timeOffset="32734.38">23901 6297 0,'35'141'31,"-35"-35"-16,0 70 1,88 107 15,-70-248-15,35-106 15,0-17-15,70 18-1,-52 70 1,-18 35 0,-18 53-1,-53-17 17,-52-1-17,17-17 1,-18-18-1,18-35 1,18-17 0,0-1-1,35 0 1,17 1 0,19-1-1,87 18 1,18 0-1,53 0 1,-35-17 0,-18-36-1,-70 0 1,-36 0 15,-35 0-15,0 35-16,0 1 15,-53 17 1,18 0-16,-89 35 16,1 53-1,52 18 1,1 53 15,123-71-15,35-88-1,-71 0 1,72-71 0,16 1-1,72-36 17,-89 35-17,-35 18 1,-35 1-1,-18 16 1,0 1-16,17-53 16,-17 35-1</inkml:trace>
  <inkml:trace contextRef="#ctx0" brushRef="#br0" timeOffset="33133.35">25224 6438 0,'0'35'31,"0"160"1,35-107-32,-35 0 15,35 212 1,-35-194-1,18-53 1,-18-18 0,17-18-1,-17 19 1,18-19 0,-18-34 46,0-36-31,18 53-31</inkml:trace>
  <inkml:trace contextRef="#ctx0" brushRef="#br0" timeOffset="35283.89">32650 10372 0,'17'35'47,"1"53"-31,-18 53-1,0 18 1,18-53 0,-18-71-1,0-17-15,17-18 32</inkml:trace>
  <inkml:trace contextRef="#ctx0" brushRef="#br0" timeOffset="35723.16">32897 10566 0,'-18'35'31,"0"18"-15,18 17-1,0-34 1,0-1 0,18-70 30,70-89-30,-88 71 0,18 36-1,-1 34 48,1 19-48,-18-19 1,18-17 0</inkml:trace>
  <inkml:trace contextRef="#ctx0" brushRef="#br0" timeOffset="36083.19">33285 10231 0,'17'35'15,"-34"-70"-15,34 123 16,1-35-16,35 88 31,-53-71-15,17-70-1,-17 36 1,0-19 0,0 36-1,-35 0 1,-35 18 0,34-54-1</inkml:trace>
  <inkml:trace contextRef="#ctx0" brushRef="#br0" timeOffset="36473.67">33584 10583 0,'0'-35'16,"0"70"-16,0-123 16,-17 71-16,-1 17 15,-17 17 17,17 54-17,1-36 1,17 18-1,0-18 17,53-35-17,-36-17 1,36-36 0,0 0-1,-18-18 1,1-17-1,-36 53 1,0-18-16</inkml:trace>
  <inkml:trace contextRef="#ctx0" brushRef="#br0" timeOffset="36713.85">33690 10213 0,'0'70'31,"18"177"-16,35-158 1,-36-36 0,1-36-1</inkml:trace>
  <inkml:trace contextRef="#ctx0" brushRef="#br0" timeOffset="38333.69">25859 7285 0,'0'0'0,"-124"88"31,-70-35-16,-106 53 1,-88-36 0,35-52-1,-70 0 1,-18-18 0,18-53-1,88-53 1,52 18-1,89-53 1,71-53 0,105 105-1,18 19 17,106-71-17,123-53 1,212-53-1,53 70 1,-229 142-16,193 35 16,-52 35-1,-159 89 1,-88 87 0,-18 1-1,-70-18 1,-54-88-1,-17-53 1</inkml:trace>
  <inkml:trace contextRef="#ctx0" brushRef="#br0" timeOffset="39977.83">22931 8184 0,'-36'0'16,"-17"0"-1,0 0-15,-52 0 16,-213 53 0,230-53-1,-212 0 1,212 0 0,-18 0-1,106 18 173,18 70-173,-18 194 1,0-52 0,0 52-1,0 35 1,-18 1-1,-35-18 1,-35 0 0,17-18-1,36-35 17,-18 88-17,36-141 1,-1 0-1,0 18 1,1-18 0,17-18-1,0 89 1,0 17 0,-71 71-1,18-36 16,36 89-15,17-142 0,17 19 15,54-19-31,-18-34 31,-18-160-31,-17 54 16,-1-71-1,-17-36 1,88-17 78,300 0-79,-141 0-15,441-17 16,-88-89 0,-494 88-1,-106 0 17,0 1 14,0-1-14</inkml:trace>
  <inkml:trace contextRef="#ctx0" brushRef="#br0" timeOffset="55239.84">2505 10866 0,'70'0'47,"-34"0"-32,-1-18-15,88-35 16,-34 35 0,16-17-16,160-18 15,0 18 1,193 17 15,177-52 0,-194 70 1,-353 0-17,195 0 1,-178 0-16,-16 0 15,52 0 1,-88 0 0,52 0-1,89 0 1,-17 0 15,-89 0-15,-35-18-1,0 0 1,-18 18 0,36 0-1,-1 0 1,-17 0 15,-18 0-15</inkml:trace>
  <inkml:trace contextRef="#ctx0" brushRef="#br0" timeOffset="61537.56">11395 14358 0,'0'53'47,"0"18"-32,0-1 17,-18 1-17,18-54-15,0 36 32,0-35-32,0-1 0</inkml:trace>
  <inkml:trace contextRef="#ctx0" brushRef="#br0" timeOffset="61987.64">11659 14693 0,'71'-35'16,"-142"70"-16,459-105 16,-299 70-1,16 17 1,-16 36-1,-54-18 1,35 36 15,-34-53-15,17-1 0,-36-17-1,89-53 1,-88 18-1,35 17 1,-53 1 0,35 17-16</inkml:trace>
  <inkml:trace contextRef="#ctx0" brushRef="#br0" timeOffset="62683.36">14517 14393 0,'0'-17'78,"53"-1"-62,141-17-1,0 52 1,-18 36 0,-88 0-1,-17 141 1,-53-17 0,-1-89-16,-17 106 15,0-53 1,0-35-1,0-36 1,0-34 0,0-1-1,-17-53 48,-1-17-63</inkml:trace>
  <inkml:trace contextRef="#ctx0" brushRef="#br0" timeOffset="63138.13">14693 14376 0,'35'176'63,"36"36"-48,-53-106-15,17-36 16,-17 1-16,17 35 16,-17-36-1,-1-52 16</inkml:trace>
  <inkml:trace contextRef="#ctx0" brushRef="#br0" timeOffset="68357.97">12647 13776 0,'0'123'109,"18"19"-93,35 34 15,0-105-15,-53-54-16,17-17 47,1-17-16,52-54 0,-34 36-31,34-36 16,-52 53-1,52-34 1,-52 34 0</inkml:trace>
  <inkml:trace contextRef="#ctx0" brushRef="#br0" timeOffset="69375.57">13123 14693 0,'0'35'32,"0"36"-17,0-53 1,-17 17-16,-19 18 31,19-35-31,-1 17 16,18-18-1,18-17 32,52 0-31,-17 0 0,-17 18-1,16 17 1,1-35-1,-35 0 1,0 0 15</inkml:trace>
  <inkml:trace contextRef="#ctx0" brushRef="#br0" timeOffset="69707.61">13282 14728 0,'-18'18'31,"18"264"-15,0-193 0,0 105-1,0-71 17,0-105-32,0-1 15,-52-70 32</inkml:trace>
  <inkml:trace contextRef="#ctx0" brushRef="#br0" timeOffset="70567.48">12259 14552 0,'-18'0'15,"36"0"79,88 0-63,-36 71 1,-70-54-17,-17 36 1,-36 0 0,18-35-16,17 17 15,0-17-15,-17-18 16,53 17 46,17 36-46,-35 0 15,0-18-15,-18-17-16,-35 17 15,0-35 1,-35 0 0,0-17-1,35-19 1,36 19 0,-1-1 15</inkml:trace>
  <inkml:trace contextRef="#ctx0" brushRef="#br0" timeOffset="71283.91">12947 13388 0,'-18'0'31,"-35"35"1,18 18-17,35 0 17,0-35-17,18-1-15,-1-17 16,19 0-1,52 0 1,-35 0 0,-18 0-1,-17-35 1,-18 17 0</inkml:trace>
  <inkml:trace contextRef="#ctx0" brushRef="#br0" timeOffset="71685.73">13229 13335 0,'0'35'31,"0"18"-15,0-18 0,0 1-1,18-36 1,-1 0-1,19-18 1,17-52 15,-36-1 1,-17 53-17,0 1 1</inkml:trace>
  <inkml:trace contextRef="#ctx0" brushRef="#br0" timeOffset="72166.5">13458 13264 0,'18'18'16,"-36"-36"-16,54 107 15,-36-72 1,35 19-16,-35-1 31,0-18-15,18-34 31,-1-54-32,36 18 1,-35 53 0,-18-17 30,70 87-30,-34 1 0,-1-18-1,-17-36 17</inkml:trace>
  <inkml:trace contextRef="#ctx0" brushRef="#br0" timeOffset="72440.03">13882 13300 0,'17'35'31,"1"36"-15,0-19-1,-18-34 1</inkml:trace>
  <inkml:trace contextRef="#ctx0" brushRef="#br0" timeOffset="72790.19">14041 13317 0,'17'0'47,"1"18"-32,35 35 1,-18 0 0,0 0-1,-17-53 17,-18-18-32</inkml:trace>
  <inkml:trace contextRef="#ctx0" brushRef="#br0" timeOffset="73392.56">14093 13247 0</inkml:trace>
  <inkml:trace contextRef="#ctx0" brushRef="#br0" timeOffset="73767.21">13847 13458 0,'17'-17'125,"1"-1"-109</inkml:trace>
  <inkml:trace contextRef="#ctx0" brushRef="#br0" timeOffset="74571.64">14358 13229 0,'18'0'31,"-18"18"-16,0 52 1,0-52 0,0 17-1,0 1 1,0-19 0,0-34 30,0-54-30,53-17 15,-18 53 1,-17 35 14,-1 0-30,1 52 0,17 1-1,-17 0 17,-1-35-32,-17 0 31</inkml:trace>
  <inkml:trace contextRef="#ctx0" brushRef="#br0" timeOffset="75366.67">14711 13229 0,'0'53'16,"0"18"0,0-18-1,17-36 1,1-17 15,0 0 16,-1-17-16,54 34 16,-18 1-31,0-36-1,-18-17 1,18-18 0,-35 18-1,-18 17 32,-36 71-16,-17 35 1,53-53-17,0-17 1,36 0-1,-1-18 1,0 0 0,1 0-1,-19 0 1,1-18 0,-1 0-1,1 18 1,-18-17 31,18 17-32</inkml:trace>
  <inkml:trace contextRef="#ctx0" brushRef="#br0" timeOffset="77378.49">12453 15240 0,'-53'0'62,"-176"18"-31,141-18-15,-212-36 15,194 19-31,35-19 0,-34 19 16,-266-142 15,283 106-15,17 0-1,36 0 1,-18-35 15,36 35-31,-19 0 16,19-88-1,34 35 1,36 18 0,0 18-1,0 34 1,0-17 0,106 0-1,-71 53-15,35 0 16,213 0-1,-160 53 1,0 0 0,-52 0-1,-36 0 17,-17 0-17,-19 0 1,-34-18-16,17 1 15,1 34-15,-19 1 16,89 176 0,-71-124-1,1 18 1,-36-35 0,17-53-1,-17-18 1</inkml:trace>
  <inkml:trace contextRef="#ctx0" brushRef="#br0" timeOffset="78184.7">13141 15275 0,'0'0'0,"53"-17"32,70-1-17,248 18 1,440 18 0,406-71-1,-335 70 1,-564 19-16,87-19 31,-316 19-15,-125-107 62,1 53-63</inkml:trace>
  <inkml:trace contextRef="#ctx0" brushRef="#br0" timeOffset="78500.61">16475 14870 0,'35'35'63,"53"71"-32,-88-53-15,-17 0-1,-36-1 1,0 1-1,-53-17 1,-18 17 0,-17-53-1,124-18 1</inkml:trace>
  <inkml:trace contextRef="#ctx0" brushRef="#br0" timeOffset="78983.16">14235 14482 0,'141'211'47,"247"142"-31,-71-141-1,-123-142 17,-158-52-32,-19-18 15,-17-18 32,0 1-31,35-36-1</inkml:trace>
  <inkml:trace contextRef="#ctx0" brushRef="#br0" timeOffset="79361.83">16051 14411 0,'-105'18'31,"-583"281"0,123-52-15,-317 89-1,-53-142 1,494-89 0,247-52-1,177-35-15,-1-18 16,18 18 0</inkml:trace>
  <inkml:trace contextRef="#ctx0" brushRef="#br0" timeOffset="81868.21">15998 15875 0,'-17'35'16,"-54"36"-1,1 17 17,-54 18-17,-17-18 1,-159 53-1,89-70 1,-72-1 0,142-17-16,-35 0 15,-212 35 1,88-17 0,-18-18-1,195-53-15,0 17 16,-107-17-1,107 18-15,-159-18 16,-18 0 0,-18 0-1,36 0 17,-18-70-17,18-1 1,141 18-16,35 35 15,-159-70 1,107 53-16,-107-36 16,-35 1-1,-106-124 1,301 123 0,-89-88-1,70 1 1,89 87-16,0-17 15,17 35-15,-53-70 16,18-36 0,-17-18 15,-1-69 0,71 175-15,71-17-1,-1 17 1,72-35 0,-37 89-16,213-71 15,141 52 1,-89-34 0,-176 17-1,-141 53 1,-53-35 93,0-1-93,0 1-1,-18 0 1,1-18 0,-1 17-1,71 36 48,70 36-32,-52 17-15,-53-36 15,-18 19-31,0-1 16,-18 35-1,-35 1 1,18-18-1,-1 17 1,19-34 0</inkml:trace>
  <inkml:trace contextRef="#ctx0" brushRef="#br0" timeOffset="85267.14">12788 15240 0,'-53'35'110,"-176"36"-79,-124-71 0,159 0-15,-212-124 15,89 19 0,-53-19 1,299 18-1,71-88 0,0 88-15,123-123-1,142 88 1,-71 70 0,-18 71-1,-105 18 1,0 141 15,-36-53-15,71 88-1,176 141 1,-247-318 0,0 36 15,-17-53-15</inkml:trace>
  <inkml:trace contextRef="#ctx0" brushRef="#br0" timeOffset="86117.3">12365 15311 0,'18'17'63,"176"248"-32,-71-159-31,406 158 16,1217 177 15,-1005-370-31,2117 140 31,-653-140-15,388 35-1,-1712-89 1,-528 36 0,-247-53-1,-124-17 17,-34-19-17,16-16-15,-52-37 16,-229-122-1,211 158 1,-212-71 0,124 36-1</inkml:trace>
  <inkml:trace contextRef="#ctx0" brushRef="#br0" timeOffset="86474.31">23424 16157 0,'0'18'47,"353"229"-15,159 53-1,-459-247-16,-36-18-15,-17 71 16,-70-18 0,-160-18-1,-246-17 17,353-53-32,17 0 31,124-70-16,34 52 1,19-17-16</inkml:trace>
  <inkml:trace contextRef="#ctx0" brushRef="#br0" timeOffset="92583.92">16686 15505 0,'0'17'47,"0"71"-32,-35 54 1,-194 87 0,-106-88 15,194-106-16,17 1-15,-299 69 16,-36-34 15,-458 52 1,670-87-17,-441 69 1,353-52-1,-124 18 1,301-36 0,-178 36-1,-140-54 1,353-17 0,-265-88-1,123 0 1,-35 17-1,53 1 1,18-1 0,0 1-1,52 35 17,19-18-17,87 17-15,-35 1 16,0-35-16,-105-36 15,-1-18 1,53 36 0,71-18-1,35 18 1,-17-106 0,17 18-1,53 70 1,0 70-16,35 1 15,141-212 1,71 18 0,35 0-1,54 123 1,-19 71 15,-52 35-15,-54 52-1,-193-34 1,-36-53 93</inkml:trace>
  <inkml:trace contextRef="#ctx0" brushRef="#br0" timeOffset="92926.3">9772 14182 0,'53'17'62,"176"54"-46,-88-18-1,-105-36 1,-19 19 0,-34 17-1,-36 0 1,0 52-1,35-69-15,-17 17 16,-36 35 0,18-35-1,53-36 17</inkml:trace>
  <inkml:trace contextRef="#ctx0" brushRef="#br0" timeOffset="98968.31">16528 10389 0,'0'0'0,"0"18"32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3-10-09T02:36:06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11695 11994 0,'-18'0'32,"0"0"-17,-17 0 16,0 0-15,-1 0 0,1 0 15,0 0-31,-18 0 16,35 0-1,-52 0 1,52 0-1,-35 0 1,18 0 0,-36 0-1,36 0 1,-35 0 0,34 0-1,-34 0 1,17 0-1,35 0-15,-52-17 32,-19-1-17,37 18 17,-19 0-17,36 0 1,-1 0-1,1 0-15,0 0 16,-36-17 0,36 17-1,-18 0 1,18-18 0,-18 18-1,0 0 16,-18 0-15,54 0-16,-36 0 16,35 0 15,-17 0 0,17 0-15,-17 0-1,17 0 1,1 0 0,-36 18-1,0 17 17,18-18-17,17 19 1,0-19-1,-17 36 17,-18 35 15,53-70-32,-17 35 1,-1 0-1,18-18 1,0 1 0,0-1 15,0-18 47,35 1-47,0 0-15,71-18 15,-70 0-31,-1 35 31,71-35-15,0 0 0,-36 0-1,-35 0 1,-17 0 15,53 0-15,-54 0-1,1 0-15,17-18 32,0 18-17,-17 0 1,0 0 0,17 0-1,36 0 1,-36 0-1,18-17 1,-18 17 0,0 0-1,18 0 1,0 0 0,-18 0-1,1 0 1,-19 0-1,19 0 1,-19-18 0,18 18-16,1 0 15,52 0 17,-35 0-17,-18 0 1,0 0-1,18 0 1,-35 0-16,0-18 16,17 18-1,-17 0 1,34-17 15,19-1-15,17 18 15,-17-35-15,-18 35-1,0-18 17,-36 18-17,19 0 1,-1 0-1,-35-17 64,0-1-17,0 0-46,0-17-1,0-36 1,-18-34 15,1 87-15,17 0-1,0 1 1,0-1 31</inkml:trace>
  <inkml:trace contextRef="#ctx0" brushRef="#br0" timeOffset="19827.39">13935 14640 0,'17'-17'63,"107"-19"-32,-89 19-31,106-1 31,-35 18-15,18 0-1,105 0 1,-141-18 0,-35 1-1,0 17 1,-18-18 0,18 18-1,0 0 1,-18 0-1,18 0 1,-35 0-16,35 0 16,-18 0-1,18 0 17,17-17-17,-52-1 1,35 18-1,-18-18 1,1 18 0,-19 0 15,1 0 0,17 0 0,-17 0-15</inkml:trace>
  <inkml:trace contextRef="#ctx0" brushRef="#br0" timeOffset="22655.73">12136 12471 0,'-89'17'94,"-34"1"-78,-159-18-1,158 0 1,-70 0 0,0-53-1,-88 0 1,194 36 0,-18 17-16,-35 0 15,-53 0 1,-18 0-1,18 0 1,53 0 15,88 0 1,35 0-17,1 0 32</inkml:trace>
  <inkml:trace contextRef="#ctx0" brushRef="#br0" timeOffset="24262.84">9807 13176 0,'459'-123'78,"264"52"-47,-317 89-15,-371 0 15,-70-18 0,-18 17-15,0 1-16,-106-1 16,-35 19-1,0-19 1,18-17 0,123 0-1,35 0 1,36 0 31,17-17-32,36-36 1,-142 70 46,-317 54-30,353-71-1,105-18-15,89-35-16,53 18 15,423-53 1,-477 88-1,-334 35 32,-194 36-15,176-36-17,17-17 1,124-18-1,89-36 48,-36 19-32,-36 17 0,-70 0-15,-52 17 0,140-17 15,18-17-15</inkml:trace>
  <inkml:trace contextRef="#ctx0" brushRef="#br0" timeOffset="26212.3">14728 14623 0,'0'0'0,"-158"88"31,70-71-15,-477-34 15,459-18-16,-88-54 1,159 54 0,0-88-1,229-18 17,88 35-17,-176 70 1,176 19-1,-141 17-15,0 35 16,159 36 0,-159-18-1,-123-1 1,-18 1 0,-177 53 15,-87-18-16,105-70 1,18-18 0</inkml:trace>
  <inkml:trace contextRef="#ctx0" brushRef="#br0" timeOffset="27296.02">14111 14464 0,'-18'0'16,"-34"35"0,-1 0-1,-194 18 17,141-17-17,-176-19 1,-1 1-1,-16-18 1,157 0-16,1 0 16,-141-18-1,194 18-15,-36 0 16,-281-35 0,105-36-1,0 1 1,18-1-1,53 1 1,34-18 0,-16-18-1,105 53 1,-88-124 0,53-17-1,70 0 1,1-35-1,34 35 1,19 18 0,17 17-1,35 106 1,36-35 0,-54 53-1,-17 52 48,-53 71-48,-52 71 17,34-106-17,0 0 1,54-53-1,17-35 17,35-18-17,18 0 1,88 0 0,53 53-1,0 18 1,-106 52-1,-52-52 1,-19 35 0,-17-36-1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918A3-E4EE-4F6F-B515-FCBDCAD4C33C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AB3D-09DD-4928-B00B-BF5B3C8FB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2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CA2B37-5B6A-A7E2-690E-52BF8CB044C6}"/>
              </a:ext>
            </a:extLst>
          </p:cNvPr>
          <p:cNvSpPr/>
          <p:nvPr userDrawn="1"/>
        </p:nvSpPr>
        <p:spPr>
          <a:xfrm>
            <a:off x="1233948" y="771637"/>
            <a:ext cx="9724103" cy="5314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987878-4930-AD5E-DFF2-9E8157573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1865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CC163-BF33-3E58-0084-2926EB65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663" y="4201806"/>
            <a:ext cx="6056671" cy="733988"/>
          </a:xfrm>
          <a:solidFill>
            <a:srgbClr val="F9B5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8008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E1E6-1F9D-851F-851D-2CB1073A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33DEE-B919-CC82-0486-09D7533A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9C159-24BE-D3E6-2DDA-F67FBD0D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B9FA7-1CD0-19C4-ACAB-05EABF8A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CEE00-ADE4-6980-B0B6-03B0E63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18FF6-6E2D-942B-E14E-DE1E96DA8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B9988-441B-B6D8-93C3-26C646E9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3FB81-9FE9-27B3-914C-2C349D58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45E1E-E4CD-5492-0882-B0176EBD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E823C-CCFE-D91E-C756-07A09B4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C1F96-A632-400F-2376-AFEB4B9D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2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965FD-2BC9-AEB3-3FFB-3CA5A7C6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3" y="1473649"/>
            <a:ext cx="11538153" cy="4765972"/>
          </a:xfrm>
          <a:solidFill>
            <a:srgbClr val="FCFBE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180000" rIns="288000" bIns="180000">
            <a:normAutofit/>
          </a:bodyPr>
          <a:lstStyle>
            <a:lvl1pPr>
              <a:lnSpc>
                <a:spcPct val="114000"/>
              </a:lnSpc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>
              <a:defRPr sz="24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2pPr>
            <a:lvl3pPr>
              <a:defRPr sz="20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3pPr>
            <a:lvl4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4pPr>
            <a:lvl5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53AB4-5A40-251E-994C-830550B9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7C3A6-C097-723F-B3FF-07299F8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BF70564D-C523-4653-7C2C-5A1666E379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D8CA6935-8253-74A8-6B5A-0C9B7BE9BE8C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5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26CB40-689D-7582-C491-57CE228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2E21307-843F-65B0-93B3-03767A2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DDA1DABC-1256-A865-7E1E-7A22D45D8F31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  <p:pic>
        <p:nvPicPr>
          <p:cNvPr id="10" name="그림 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FD33F219-3705-6648-989B-EABA926C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A0C8EFC-78B2-2C0D-955C-22B775B6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3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1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C726-5811-8699-60C9-EE1A7235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C4CD3-8D31-CB6C-12EF-CC5622C1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6917C-644E-BE7C-F57B-9D94D0F3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13666-D336-5944-BD0B-E0DAA0E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B9499-D06D-518D-8981-1ED7B3D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B5D4-73CB-CD28-D7E5-8E911C9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5FC5D-7784-C40B-6E06-1F34A0A4D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F3B52-2B5A-BD76-C5BF-6D36296C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D733E-E4D8-86A9-1A82-DD634B8E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81300-25CE-E4F3-AD36-63A0117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613A-E2BC-0133-0675-C45812E0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2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7C51-F5E7-06A4-C0E9-4B8557F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79E7B-2F2D-BB4E-4600-F6B6D57A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E7FAB-1456-D56D-BCD6-195B3BC0E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16088-3DA6-9151-D6B3-6381FC39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DE37D-FFFC-7C91-4413-2F191561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27574-A480-23EA-4ABE-A76E1042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4B1B8-7608-ABF6-0442-CAF319B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0B460-2BE6-A3BB-1845-B2A3CC3A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0420C-C8E5-F18C-E8FA-3A95FB84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21E07D-8174-22DE-0D88-E06E92BD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B04A6-8C25-7F8E-83CF-D322625C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98C5-EDF9-15EB-E590-6A1EDA2B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FFAE2-8B27-547C-EA2B-B960BE20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FE928-F0DC-D7E8-7FBE-A34836DF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718A3-46BD-0A3A-30B0-F185BEFF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7D6E2-C8AE-1124-A0EA-921128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0673D-284D-278F-A43A-0BCE651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6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E50E2-B26A-B40E-8286-EEC904EE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B724B-82A4-C008-735D-C8DBD7BB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81F7B-4847-8C1B-D8C2-85058147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F17FC-3CBA-7AF5-C1FA-BE2A8F3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772DB-B2A7-BDFA-55DE-8BC32B6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5FC99-179F-5FA1-BC37-65D573EF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A06D6-7F21-2787-A1FC-1235094E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CAE3-3759-C9B9-9B90-F79F7860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69699-058F-79C2-B569-A92B181F9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5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023EC-B7DD-AAAB-D392-8C51C8F4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1877" y="62887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9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hantom.tistory.com/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89651D86-71AC-EED3-7D59-AF50939E4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4"/>
          <a:stretch/>
        </p:blipFill>
        <p:spPr>
          <a:xfrm>
            <a:off x="2043510" y="1029028"/>
            <a:ext cx="2775894" cy="2015465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DAAC7725-08B7-556F-38DB-797AD8FA5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먹기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DA449AA-C2F2-9CE1-F47E-CFFE4B9FB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– Java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7472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8E82-FF18-1CC3-5D22-E788D49F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,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20CE5-6E4B-C6C4-099E-DD4D9C93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74533-B987-AF7E-AFD9-A99C947C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1211D-86A8-3A3C-7390-00D08887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A5ADE9-DDB6-B672-605F-8BBAFACF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036" y="1462332"/>
            <a:ext cx="6527926" cy="52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8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5AB68-FA14-E8D4-494C-EBEEBEE7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Switch-case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2F261-F709-40B5-7059-5FD1DAC2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조건이 많아서 경우가 많을 때 주로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</a:t>
            </a:r>
            <a:r>
              <a:rPr lang="ko-KR" altLang="en-US" dirty="0"/>
              <a:t> 구간별로 다른 값을 리턴 해줘야 할 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7FDEB1-103E-B7F4-0EAA-C0A2E412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0DC0B-366F-3DD5-2B09-89DE5350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4AAF42-85C9-F100-D614-CF66DD23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497" y="2696942"/>
            <a:ext cx="5305767" cy="39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9FA67-267D-F85B-9240-45E9D63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1C66B-53D0-665D-6C22-942B2561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횟수만큼</a:t>
            </a:r>
            <a:r>
              <a:rPr lang="en-US" altLang="ko-KR" dirty="0"/>
              <a:t>, step</a:t>
            </a:r>
            <a:r>
              <a:rPr lang="ko-KR" altLang="en-US" dirty="0"/>
              <a:t>을 지정해서 반복하고 싶을 때 </a:t>
            </a:r>
            <a:r>
              <a:rPr lang="en-US" altLang="ko-KR" dirty="0"/>
              <a:t>for </a:t>
            </a:r>
            <a:r>
              <a:rPr lang="ko-KR" altLang="en-US" dirty="0"/>
              <a:t>문을 사용한다</a:t>
            </a:r>
            <a:endParaRPr lang="en-US" altLang="ko-KR" dirty="0"/>
          </a:p>
          <a:p>
            <a:r>
              <a:rPr lang="ko-KR" altLang="en-US" dirty="0"/>
              <a:t>시작점</a:t>
            </a:r>
            <a:r>
              <a:rPr lang="en-US" altLang="ko-KR" dirty="0"/>
              <a:t>(</a:t>
            </a:r>
            <a:r>
              <a:rPr lang="ko-KR" altLang="en-US" dirty="0"/>
              <a:t>변수선언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r>
              <a:rPr lang="en-US" altLang="ko-KR" dirty="0"/>
              <a:t>); </a:t>
            </a:r>
            <a:r>
              <a:rPr lang="ko-KR" altLang="en-US" dirty="0"/>
              <a:t>순회조건</a:t>
            </a:r>
            <a:r>
              <a:rPr lang="en-US" altLang="ko-KR" dirty="0"/>
              <a:t>; step;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98E6A4-3D10-D9EC-3912-9815DCDE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EC3D5-EADD-814C-94A7-0DB940EF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961E62-92EF-4CB3-8E92-217CB4DD7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42" b="21145"/>
          <a:stretch/>
        </p:blipFill>
        <p:spPr>
          <a:xfrm>
            <a:off x="6816212" y="3429000"/>
            <a:ext cx="4611329" cy="26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9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C36CD-4448-4812-17BF-7AE022DA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D84D6-3D59-C5EC-362F-EAAAC0CA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초기화는 포문이 시작될 때 한 번 실행</a:t>
            </a:r>
            <a:endParaRPr lang="en-US" altLang="ko-KR" dirty="0"/>
          </a:p>
          <a:p>
            <a:r>
              <a:rPr lang="ko-KR" altLang="en-US" dirty="0"/>
              <a:t>조건문이 </a:t>
            </a:r>
            <a:r>
              <a:rPr lang="en-US" altLang="ko-KR" dirty="0"/>
              <a:t>false</a:t>
            </a:r>
            <a:r>
              <a:rPr lang="ko-KR" altLang="en-US" dirty="0"/>
              <a:t>가 되면 반복 종료</a:t>
            </a:r>
            <a:endParaRPr lang="en-US" altLang="ko-KR" dirty="0"/>
          </a:p>
          <a:p>
            <a:r>
              <a:rPr lang="ko-KR" altLang="en-US" dirty="0"/>
              <a:t>초기화식</a:t>
            </a:r>
            <a:r>
              <a:rPr lang="en-US" altLang="ko-KR" dirty="0"/>
              <a:t>, </a:t>
            </a:r>
            <a:r>
              <a:rPr lang="ko-KR" altLang="en-US" dirty="0"/>
              <a:t>증감식은 </a:t>
            </a:r>
            <a:r>
              <a:rPr lang="en-US" altLang="ko-KR" dirty="0"/>
              <a:t>‘ , ’ </a:t>
            </a:r>
            <a:r>
              <a:rPr lang="ko-KR" altLang="en-US" dirty="0"/>
              <a:t>를 이용해서 둘 이상을 작성할 수 있음</a:t>
            </a:r>
            <a:endParaRPr lang="en-US" altLang="ko-KR" dirty="0"/>
          </a:p>
          <a:p>
            <a:r>
              <a:rPr lang="ko-KR" altLang="en-US" dirty="0"/>
              <a:t>필요하지 않은 부분은 생략할 수 있음</a:t>
            </a:r>
            <a:endParaRPr lang="en-US" altLang="ko-KR" dirty="0"/>
          </a:p>
          <a:p>
            <a:r>
              <a:rPr lang="ko-KR" altLang="en-US" dirty="0"/>
              <a:t>중첩 가능</a:t>
            </a:r>
            <a:r>
              <a:rPr lang="en-US" altLang="ko-KR" dirty="0"/>
              <a:t>!!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6ADE8-396C-783C-726A-58D937DF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8833B2-E5F1-C07B-A010-5873CBFB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02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E21E5-436E-040A-101D-B1F80F49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451D6-FF51-98E1-9E1A-066FC28C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반복 횟수를 알 수 없을 때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조건이 참이면 다시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조건을 제대로 설정 못하면 무한루프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잘 </a:t>
            </a:r>
            <a:r>
              <a:rPr lang="ko-KR" altLang="en-US" dirty="0" err="1"/>
              <a:t>써야하는</a:t>
            </a:r>
            <a:r>
              <a:rPr lang="ko-KR" altLang="en-US" dirty="0"/>
              <a:t> 구문이다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122EEB-0702-5FFF-5381-5D81E0A9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C6F077-25A8-D7EB-7E36-B6963E84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0E4C85-7E1C-9118-28CF-B204862B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33" y="2826303"/>
            <a:ext cx="4528407" cy="36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0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92EE0-4318-1229-2C3B-38D6B82C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7730C-819A-94DE-C9FE-8C049404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 한 번은 실행하고 </a:t>
            </a:r>
            <a:r>
              <a:rPr lang="en-US" altLang="ko-KR" dirty="0"/>
              <a:t>while </a:t>
            </a:r>
            <a:r>
              <a:rPr lang="ko-KR" altLang="en-US" dirty="0"/>
              <a:t>문으로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ko-KR" altLang="en-US" dirty="0"/>
              <a:t>근데 좀 잘 </a:t>
            </a:r>
            <a:r>
              <a:rPr lang="ko-KR" altLang="en-US" dirty="0" err="1"/>
              <a:t>안쓰고</a:t>
            </a:r>
            <a:r>
              <a:rPr lang="ko-KR" altLang="en-US" dirty="0"/>
              <a:t> 추천은 안함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E1A8CD-040C-0199-09D6-C8138F98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29C1D-BC13-DA08-5BF6-6703F4DF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2B4FC0-4F29-2331-5250-D5E22273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41" y="3622990"/>
            <a:ext cx="6531336" cy="14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8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457A-195F-5642-BF43-1DC8707C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</a:t>
            </a:r>
            <a:r>
              <a:rPr lang="ko-KR" altLang="en-US" dirty="0"/>
              <a:t> </a:t>
            </a: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ADB39-DBD9-98F0-B91F-62AA108B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문이나 </a:t>
            </a:r>
            <a:r>
              <a:rPr lang="en-US" altLang="ko-KR" dirty="0"/>
              <a:t>while</a:t>
            </a:r>
            <a:r>
              <a:rPr lang="ko-KR" altLang="en-US" dirty="0"/>
              <a:t>문을 이 시점에서 멈추고 더 이상 실행하지 않음</a:t>
            </a:r>
            <a:endParaRPr lang="en-US" altLang="ko-KR" dirty="0"/>
          </a:p>
          <a:p>
            <a:pPr lvl="1"/>
            <a:r>
              <a:rPr lang="ko-KR" altLang="en-US" dirty="0"/>
              <a:t>반복문에 라벨을 붙여서 한 번에 빠져나올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Continue</a:t>
            </a:r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문이나 </a:t>
            </a:r>
            <a:r>
              <a:rPr lang="en-US" altLang="ko-KR" dirty="0"/>
              <a:t>while</a:t>
            </a:r>
            <a:r>
              <a:rPr lang="ko-KR" altLang="en-US" dirty="0"/>
              <a:t>문을 이 시점에서 멈추고 다음 루프를 실행</a:t>
            </a:r>
            <a:endParaRPr lang="en-US" altLang="ko-KR" dirty="0"/>
          </a:p>
          <a:p>
            <a:pPr lvl="1"/>
            <a:r>
              <a:rPr lang="ko-KR" altLang="en-US" dirty="0"/>
              <a:t>반복문에 라벨을 붙여서 제어할 수 있음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5BCDE1-311C-B9F8-F6BF-F9B2D563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5C124B-313B-E7C7-476B-0A470488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90B0881-B0BC-93F1-AF5F-7172DD003A75}"/>
                  </a:ext>
                </a:extLst>
              </p14:cNvPr>
              <p14:cNvContentPartPr/>
              <p14:nvPr/>
            </p14:nvContentPartPr>
            <p14:xfrm>
              <a:off x="901800" y="2197080"/>
              <a:ext cx="11265120" cy="39690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90B0881-B0BC-93F1-AF5F-7172DD003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2187720"/>
                <a:ext cx="11283840" cy="39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96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F980E-1CF1-D4AE-C058-902ED54A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Break,continue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E38AD11-38FD-62BB-08AB-5C37B8F07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213" y="1508874"/>
            <a:ext cx="6803922" cy="4694327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41A52-E102-53F7-9C3A-9C4C6581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006331-E47D-EF57-147F-4FCF05BA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2044B3C-ED39-1AB6-3F4B-9999C6BCCDC1}"/>
                  </a:ext>
                </a:extLst>
              </p14:cNvPr>
              <p14:cNvContentPartPr/>
              <p14:nvPr/>
            </p14:nvContentPartPr>
            <p14:xfrm>
              <a:off x="3327480" y="4292640"/>
              <a:ext cx="2286360" cy="10098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2044B3C-ED39-1AB6-3F4B-9999C6BCCD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8120" y="4283280"/>
                <a:ext cx="2305080" cy="10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59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2919C-26B0-7C14-2560-5270897C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74045-5138-D58A-C7DA-6D4B2BEE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실행되는 부분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요놈이 없으면 실행이 되지 않음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EC93B-CED8-CE3C-7D29-A55A9E9B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DBB1F-C0C4-E309-B8BE-71291AB2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DC678C-E6A2-B857-911C-9033D8E4F71C}"/>
              </a:ext>
            </a:extLst>
          </p:cNvPr>
          <p:cNvSpPr/>
          <p:nvPr/>
        </p:nvSpPr>
        <p:spPr>
          <a:xfrm>
            <a:off x="1214284" y="2619894"/>
            <a:ext cx="9763432" cy="1170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public static void main(String [ ] </a:t>
            </a:r>
            <a:r>
              <a:rPr lang="en-US" altLang="ko-KR" sz="36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args</a:t>
            </a:r>
            <a:r>
              <a:rPr lang="en-US" altLang="ko-KR" sz="3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{ }</a:t>
            </a:r>
            <a:endParaRPr lang="ko-KR" altLang="en-US" sz="3600" dirty="0">
              <a:solidFill>
                <a:schemeClr val="tx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8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51D0-7FCA-8BB5-93DA-0BF45DA6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74B7CDC-AE01-83CB-FFE5-E98371CB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568" y="1623772"/>
            <a:ext cx="7334864" cy="4424517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B35ACC-B98B-F21E-5A3E-21044271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615DEB-AF26-2722-ECC4-1CBD8D02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13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7DF3D-8480-D8B6-A755-74DB96A7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F0FFC4-E7B2-6197-AF48-ABE4A59A3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279" y="1525374"/>
            <a:ext cx="8055441" cy="4529119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D28AFF-3F1A-3C76-9CF0-35CF49A8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A07BC3-EC4D-CC81-0665-35EF0F1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1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A1871-3AC2-280E-DC8F-96D59204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32427-2BF1-834A-6A64-CCA500CA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어떤 값을 담을 수 있는 공간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대소문자를 구분한다</a:t>
            </a:r>
            <a:endParaRPr lang="en-US" altLang="ko-KR" dirty="0"/>
          </a:p>
          <a:p>
            <a:pPr lvl="1"/>
            <a:r>
              <a:rPr lang="ko-KR" altLang="en-US" dirty="0"/>
              <a:t>공백은 허용하지 않는다</a:t>
            </a:r>
            <a:endParaRPr lang="en-US" altLang="ko-KR" dirty="0"/>
          </a:p>
          <a:p>
            <a:pPr lvl="1"/>
            <a:r>
              <a:rPr lang="ko-KR" altLang="en-US" dirty="0"/>
              <a:t>숫자로 시작할 수 없다</a:t>
            </a:r>
            <a:endParaRPr lang="en-US" altLang="ko-KR" dirty="0"/>
          </a:p>
          <a:p>
            <a:pPr lvl="1"/>
            <a:r>
              <a:rPr lang="en-US" altLang="ko-KR" dirty="0"/>
              <a:t>$</a:t>
            </a:r>
            <a:r>
              <a:rPr lang="ko-KR" altLang="en-US" dirty="0"/>
              <a:t>와</a:t>
            </a:r>
            <a:r>
              <a:rPr lang="en-US" altLang="ko-KR" dirty="0"/>
              <a:t> _</a:t>
            </a:r>
            <a:r>
              <a:rPr lang="ko-KR" altLang="en-US" dirty="0"/>
              <a:t>빼고는 못쓴다</a:t>
            </a:r>
            <a:endParaRPr lang="en-US" altLang="ko-KR" dirty="0"/>
          </a:p>
          <a:p>
            <a:pPr lvl="1"/>
            <a:r>
              <a:rPr lang="ko-KR" altLang="en-US" dirty="0" err="1"/>
              <a:t>예약어는</a:t>
            </a:r>
            <a:r>
              <a:rPr lang="ko-KR" altLang="en-US" dirty="0"/>
              <a:t> 못쓴다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합성어는 </a:t>
            </a:r>
            <a:r>
              <a:rPr lang="en-US" altLang="ko-KR" dirty="0"/>
              <a:t>camelCase</a:t>
            </a:r>
            <a:r>
              <a:rPr lang="ko-KR" altLang="en-US" dirty="0"/>
              <a:t>로 주로 쓴다</a:t>
            </a:r>
            <a:endParaRPr lang="en-US" altLang="ko-KR" dirty="0"/>
          </a:p>
          <a:p>
            <a:pPr lvl="1"/>
            <a:r>
              <a:rPr lang="ko-KR" altLang="en-US" dirty="0"/>
              <a:t>한글도 가능 </a:t>
            </a:r>
            <a:r>
              <a:rPr lang="en-US" altLang="ko-KR" dirty="0"/>
              <a:t>but </a:t>
            </a:r>
            <a:r>
              <a:rPr lang="ko-KR" altLang="en-US" dirty="0"/>
              <a:t>영어로 쓰자</a:t>
            </a:r>
            <a:r>
              <a:rPr lang="en-US" altLang="ko-KR" dirty="0"/>
              <a:t>!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C1773D-903A-7396-9908-5D8E5DEB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355AE1-A319-F115-EA53-B2F7530F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2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1427-76F7-8706-7C10-88408B72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70E2281-8D45-15BB-66AC-2D48ED9A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86" y="1442060"/>
            <a:ext cx="9839228" cy="4695746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275911-D40B-C3CA-68FB-119A9E5D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C5E7DB-4D0E-7DE5-9D6D-01A2AC5F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9B3CE-13A1-547F-45AA-2083C111F99D}"/>
              </a:ext>
            </a:extLst>
          </p:cNvPr>
          <p:cNvSpPr txBox="1"/>
          <p:nvPr/>
        </p:nvSpPr>
        <p:spPr>
          <a:xfrm>
            <a:off x="6666272" y="643659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https://simonwithwoogi.github.io/posts/java-datatype/</a:t>
            </a:r>
          </a:p>
        </p:txBody>
      </p:sp>
    </p:spTree>
    <p:extLst>
      <p:ext uri="{BB962C8B-B14F-4D97-AF65-F5344CB8AC3E}">
        <p14:creationId xmlns:p14="http://schemas.microsoft.com/office/powerpoint/2010/main" val="393610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D1B95-2E98-7BE3-6841-63F9CAC4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사용하려면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AA1A5-FE09-872B-C5AE-E33D69B1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r>
              <a:rPr lang="en-US" altLang="ko-KR" dirty="0"/>
              <a:t>, </a:t>
            </a:r>
            <a:r>
              <a:rPr lang="ko-KR" altLang="en-US" dirty="0"/>
              <a:t>할당 을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0552F0-F398-759E-3C09-9DB0D1B8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2E429-12C9-FB49-2F8C-2A77B472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63977B-98A7-2C50-BC92-2D0566BF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30" y="2344040"/>
            <a:ext cx="5739853" cy="352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8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88AFA-75BF-3540-72E5-F0D74794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58560-DD8B-6690-6418-C0C5C512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lvl="1"/>
            <a:r>
              <a:rPr lang="ko-KR" altLang="en-US" dirty="0"/>
              <a:t>좁은 범위의 자료형을 더 넓은 범위의 자료형으로 할당할 때는 자동으로 형변환이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명시적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lvl="1"/>
            <a:r>
              <a:rPr lang="ko-KR" altLang="en-US" dirty="0"/>
              <a:t>넓은 범위의 자료형을 더 좁은 범위의 자료형으로 할당할 때는 명시적으로 형변환을 해주어야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이때 자료의 손실은 </a:t>
            </a:r>
            <a:r>
              <a:rPr lang="ko-KR" altLang="en-US" dirty="0" err="1"/>
              <a:t>감수해야한다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코드로 쳐보자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DD463-0F8B-17D6-D3FA-196215D5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9E31B9-2C6A-086C-BC55-8EDBCC8A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A9F120-C15D-A0BA-D6AD-28B572F1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92" y="2781723"/>
            <a:ext cx="8066694" cy="9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9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B060A-DEAC-601A-35DB-408C4F03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09BA6-FF97-3FB5-FDE0-663973E7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https://phantom.tistory.com/19</a:t>
            </a:r>
            <a:endParaRPr lang="en-US" altLang="ko-KR" dirty="0"/>
          </a:p>
          <a:p>
            <a:r>
              <a:rPr lang="ko-KR" altLang="en-US" dirty="0"/>
              <a:t>내용이 많아서 링크로 합시다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63B811-8612-5F04-AB87-980B0054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7CCB7-C005-3BE8-7A8A-B535153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68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370</Words>
  <Application>Microsoft Office PowerPoint</Application>
  <PresentationFormat>와이드스크린</PresentationFormat>
  <Paragraphs>100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나눔스퀘어라운드OTF Bold</vt:lpstr>
      <vt:lpstr>나눔스퀘어라운드OTF ExtraBold</vt:lpstr>
      <vt:lpstr>나눔스퀘어라운드OTF Regular</vt:lpstr>
      <vt:lpstr>맑은 고딕</vt:lpstr>
      <vt:lpstr>ADLaM Display</vt:lpstr>
      <vt:lpstr>Arial</vt:lpstr>
      <vt:lpstr>Office 테마</vt:lpstr>
      <vt:lpstr>Java Java먹기</vt:lpstr>
      <vt:lpstr>Main Method</vt:lpstr>
      <vt:lpstr>주석</vt:lpstr>
      <vt:lpstr>출력</vt:lpstr>
      <vt:lpstr>변수와 자료형</vt:lpstr>
      <vt:lpstr>자료형!</vt:lpstr>
      <vt:lpstr>변수를 사용하려면</vt:lpstr>
      <vt:lpstr>변수의 형변환</vt:lpstr>
      <vt:lpstr>연산자</vt:lpstr>
      <vt:lpstr>제어문, 조건문</vt:lpstr>
      <vt:lpstr>Switch-case</vt:lpstr>
      <vt:lpstr>for문</vt:lpstr>
      <vt:lpstr>For문</vt:lpstr>
      <vt:lpstr>While문</vt:lpstr>
      <vt:lpstr>Do while 문</vt:lpstr>
      <vt:lpstr>Break, continue</vt:lpstr>
      <vt:lpstr>Break,continue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Java먹기</dc:title>
  <dc:creator>an junhyun</dc:creator>
  <cp:lastModifiedBy>안준현[ 학부졸업 / 신소재공학부 ]</cp:lastModifiedBy>
  <cp:revision>6</cp:revision>
  <dcterms:created xsi:type="dcterms:W3CDTF">2023-09-19T12:34:03Z</dcterms:created>
  <dcterms:modified xsi:type="dcterms:W3CDTF">2023-10-09T02:55:33Z</dcterms:modified>
</cp:coreProperties>
</file>