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62" r:id="rId2"/>
    <p:sldId id="273" r:id="rId3"/>
    <p:sldId id="275" r:id="rId4"/>
    <p:sldId id="263" r:id="rId5"/>
    <p:sldId id="278" r:id="rId6"/>
    <p:sldId id="279" r:id="rId7"/>
    <p:sldId id="280" r:id="rId8"/>
    <p:sldId id="281" r:id="rId9"/>
    <p:sldId id="282" r:id="rId10"/>
    <p:sldId id="277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BE8"/>
    <a:srgbClr val="F9B5C0"/>
    <a:srgbClr val="F3E5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09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918A3-E4EE-4F6F-B515-FCBDCAD4C33C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4AB3D-09DD-4928-B00B-BF5B3C8FB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822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ECA2B37-5B6A-A7E2-690E-52BF8CB044C6}"/>
              </a:ext>
            </a:extLst>
          </p:cNvPr>
          <p:cNvSpPr/>
          <p:nvPr userDrawn="1"/>
        </p:nvSpPr>
        <p:spPr>
          <a:xfrm>
            <a:off x="1233948" y="771637"/>
            <a:ext cx="9724103" cy="5314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F987878-4930-AD5E-DFF2-9E8157573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1865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0CC163-BF33-3E58-0084-2926EB65C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7663" y="4201806"/>
            <a:ext cx="6056671" cy="733988"/>
          </a:xfrm>
          <a:solidFill>
            <a:srgbClr val="F9B5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8008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4E1E6-1F9D-851F-851D-2CB1073A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C33DEE-B919-CC82-0486-09D7533A3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59C159-24BE-D3E6-2DDA-F67FBD0D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B9FA7-1CD0-19C4-ACAB-05EABF8A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CEE00-ADE4-6980-B0B6-03B0E639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15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318FF6-6E2D-942B-E14E-DE1E96DA8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DB9988-441B-B6D8-93C3-26C646E90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73FB81-9FE9-27B3-914C-2C349D58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B45E1E-E4CD-5492-0882-B0176EBD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E823C-CCFE-D91E-C756-07A09B4B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33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C1F96-A632-400F-2376-AFEB4B9D2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23" y="239885"/>
            <a:ext cx="11538154" cy="960735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571500" indent="-571500">
              <a:buSzPct val="140000"/>
              <a:buFontTx/>
              <a:buBlip>
                <a:blip r:embed="rId2"/>
              </a:buBlip>
              <a:defRPr sz="400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965FD-2BC9-AEB3-3FFB-3CA5A7C64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923" y="1473649"/>
            <a:ext cx="11538153" cy="4765972"/>
          </a:xfrm>
          <a:solidFill>
            <a:srgbClr val="FCFBE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8000" tIns="180000" rIns="288000" bIns="180000">
            <a:normAutofit/>
          </a:bodyPr>
          <a:lstStyle>
            <a:lvl1pPr>
              <a:lnSpc>
                <a:spcPct val="114000"/>
              </a:lnSpc>
              <a:defRPr sz="280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defRPr>
            </a:lvl1pPr>
            <a:lvl2pPr>
              <a:defRPr sz="240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defRPr>
            </a:lvl2pPr>
            <a:lvl3pPr>
              <a:defRPr sz="200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defRPr>
            </a:lvl3pPr>
            <a:lvl4pPr>
              <a:defRPr sz="180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defRPr>
            </a:lvl4pPr>
            <a:lvl5pPr>
              <a:defRPr sz="180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C53AB4-5A40-251E-994C-830550B9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923" y="6379247"/>
            <a:ext cx="1924664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defRPr>
            </a:lvl1pPr>
          </a:lstStyle>
          <a:p>
            <a:r>
              <a:rPr lang="ko-KR" altLang="en-US" dirty="0"/>
              <a:t>자바 </a:t>
            </a:r>
            <a:r>
              <a:rPr lang="ko-KR" altLang="en-US" dirty="0" err="1"/>
              <a:t>자바먹기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77C3A6-C097-723F-B3FF-07299F8F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1877" y="6379247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defRPr>
            </a:lvl1pPr>
          </a:lstStyle>
          <a:p>
            <a:fld id="{5F0F93C2-31F0-48A1-86A1-80108AF993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9" name="그림 8" descr="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BF70564D-C523-4653-7C2C-5A1666E379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55" y="6409025"/>
            <a:ext cx="344899" cy="344899"/>
          </a:xfrm>
          <a:prstGeom prst="rect">
            <a:avLst/>
          </a:prstGeom>
        </p:spPr>
      </p:pic>
      <p:sp>
        <p:nvSpPr>
          <p:cNvPr id="10" name="바닥글 개체 틀 4">
            <a:extLst>
              <a:ext uri="{FF2B5EF4-FFF2-40B4-BE49-F238E27FC236}">
                <a16:creationId xmlns:a16="http://schemas.microsoft.com/office/drawing/2014/main" id="{D8CA6935-8253-74A8-6B5A-0C9B7BE9BE8C}"/>
              </a:ext>
            </a:extLst>
          </p:cNvPr>
          <p:cNvSpPr txBox="1">
            <a:spLocks/>
          </p:cNvSpPr>
          <p:nvPr userDrawn="1"/>
        </p:nvSpPr>
        <p:spPr>
          <a:xfrm>
            <a:off x="5133667" y="6397032"/>
            <a:ext cx="19246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600" kern="120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2023-2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25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4126CB40-689D-7582-C491-57CE2286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923" y="6379247"/>
            <a:ext cx="1924664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defRPr>
            </a:lvl1pPr>
          </a:lstStyle>
          <a:p>
            <a:r>
              <a:rPr lang="ko-KR" altLang="en-US" dirty="0"/>
              <a:t>자바 </a:t>
            </a:r>
            <a:r>
              <a:rPr lang="ko-KR" altLang="en-US" dirty="0" err="1"/>
              <a:t>자바먹기</a:t>
            </a:r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2E21307-843F-65B0-93B3-03767A20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1877" y="6379247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defRPr>
            </a:lvl1pPr>
          </a:lstStyle>
          <a:p>
            <a:fld id="{5F0F93C2-31F0-48A1-86A1-80108AF993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DDA1DABC-1256-A865-7E1E-7A22D45D8F31}"/>
              </a:ext>
            </a:extLst>
          </p:cNvPr>
          <p:cNvSpPr txBox="1">
            <a:spLocks/>
          </p:cNvSpPr>
          <p:nvPr userDrawn="1"/>
        </p:nvSpPr>
        <p:spPr>
          <a:xfrm>
            <a:off x="5133667" y="6397032"/>
            <a:ext cx="19246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600" kern="120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2023-2</a:t>
            </a:r>
            <a:endParaRPr lang="ko-KR" altLang="en-US" dirty="0"/>
          </a:p>
        </p:txBody>
      </p:sp>
      <p:pic>
        <p:nvPicPr>
          <p:cNvPr id="10" name="그림 9" descr="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FD33F219-3705-6648-989B-EABA926CF3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55" y="6409025"/>
            <a:ext cx="344899" cy="344899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AA0C8EFC-78B2-2C0D-955C-22B775B6E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23" y="239885"/>
            <a:ext cx="11538154" cy="960735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571500" indent="-571500">
              <a:buSzPct val="140000"/>
              <a:buFontTx/>
              <a:buBlip>
                <a:blip r:embed="rId3"/>
              </a:buBlip>
              <a:defRPr sz="400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801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FC726-5811-8699-60C9-EE1A72353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DC4CD3-8D31-CB6C-12EF-CC5622C1C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6917C-644E-BE7C-F57B-9D94D0F30F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13666-D336-5944-BD0B-E0DAA0EA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B9499-D06D-518D-8981-1ED7B3DC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5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EB5D4-73CB-CD28-D7E5-8E911C91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05FC5D-7784-C40B-6E06-1F34A0A4D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FF3B52-2B5A-BD76-C5BF-6D36296C1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5D733E-E4D8-86A9-1A82-DD634B8E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81300-25CE-E4F3-AD36-63A0117EB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FB613A-E2BC-0133-0675-C45812E0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42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D7C51-F5E7-06A4-C0E9-4B8557F5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979E7B-2F2D-BB4E-4600-F6B6D57A2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0E7FAB-1456-D56D-BCD6-195B3BC0E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216088-3DA6-9151-D6B3-6381FC395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0DE37D-FFFC-7C91-4413-2F191561F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927574-A480-23EA-4ABE-A76E1042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54B1B8-7608-ABF6-0442-CAF319B6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50B460-2BE6-A3BB-1845-B2A3CC3A1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95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C0420C-C8E5-F18C-E8FA-3A95FB84B9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21E07D-8174-22DE-0D88-E06E92BD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7B04A6-8C25-7F8E-83CF-D322625C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68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F98C5-EDF9-15EB-E590-6A1EDA2BF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BFFAE2-8B27-547C-EA2B-B960BE20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2FE928-F0DC-D7E8-7FBE-A34836DFC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4718A3-46BD-0A3A-30B0-F185BEFF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E7D6E2-C8AE-1124-A0EA-9211284F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F0673D-284D-278F-A43A-0BCE651A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66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E50E2-B26A-B40E-8286-EEC904EE0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4B724B-82A4-C008-735D-C8DBD7BBC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181F7B-4847-8C1B-D8C2-85058147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9F17FC-3CBA-7AF5-C1FA-BE2A8F39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2772DB-B2A7-BDFA-55DE-8BC32B65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05FC99-179F-5FA1-BC37-65D573EF5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9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6A06D6-7F21-2787-A1FC-1235094E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0CCAE3-3759-C9B9-9B90-F79F78603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69699-058F-79C2-B569-A92B181F9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956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6023EC-B7DD-AAAB-D392-8C51C8F4B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1877" y="628878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295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그래픽, 폰트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89651D86-71AC-EED3-7D59-AF50939E44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94"/>
          <a:stretch/>
        </p:blipFill>
        <p:spPr>
          <a:xfrm>
            <a:off x="2043510" y="1029028"/>
            <a:ext cx="2775894" cy="2015465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DAAC7725-08B7-556F-38DB-797AD8FA5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Java</a:t>
            </a:r>
            <a:r>
              <a:rPr lang="ko-KR" altLang="en-US" dirty="0"/>
              <a:t>먹기</a:t>
            </a: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8DA449AA-C2F2-9CE1-F47E-CFFE4B9FBC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주차 </a:t>
            </a:r>
            <a:r>
              <a:rPr lang="en-US" altLang="ko-KR" dirty="0"/>
              <a:t>–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74728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FFCC9-BBC5-D2F5-9564-DA175331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6AC5AD-A206-A940-BC42-8EC5AEB88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생성자 </a:t>
            </a:r>
            <a:r>
              <a:rPr lang="en-US" altLang="ko-KR" dirty="0"/>
              <a:t>: </a:t>
            </a:r>
            <a:r>
              <a:rPr lang="ko-KR" altLang="en-US" dirty="0"/>
              <a:t>클래스를 이용해서 인스턴스를 생성하기 위한 </a:t>
            </a:r>
            <a:r>
              <a:rPr lang="en-US" altLang="ko-KR" dirty="0"/>
              <a:t>‘</a:t>
            </a:r>
            <a:r>
              <a:rPr lang="ko-KR" altLang="en-US" dirty="0"/>
              <a:t>메소드</a:t>
            </a:r>
            <a:r>
              <a:rPr lang="en-US" altLang="ko-KR" dirty="0"/>
              <a:t>’</a:t>
            </a:r>
          </a:p>
          <a:p>
            <a:pPr lvl="1"/>
            <a:r>
              <a:rPr lang="ko-KR" altLang="en-US" dirty="0"/>
              <a:t>메소드가 무엇인지는 다음시간에 더 자세히</a:t>
            </a:r>
            <a:endParaRPr lang="en-US" altLang="ko-KR" dirty="0"/>
          </a:p>
          <a:p>
            <a:r>
              <a:rPr lang="ko-KR" altLang="en-US" dirty="0"/>
              <a:t>기본 생성자</a:t>
            </a:r>
            <a:r>
              <a:rPr lang="en-US" altLang="ko-KR" dirty="0"/>
              <a:t>, </a:t>
            </a:r>
            <a:r>
              <a:rPr lang="ko-KR" altLang="en-US" dirty="0"/>
              <a:t>파라미터가 있는 생성자가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new </a:t>
            </a:r>
            <a:r>
              <a:rPr lang="ko-KR" altLang="en-US" dirty="0"/>
              <a:t>키워드와 함께 호출하여 객체 생성</a:t>
            </a:r>
            <a:endParaRPr lang="en-US" altLang="ko-KR" dirty="0"/>
          </a:p>
          <a:p>
            <a:r>
              <a:rPr lang="ko-KR" altLang="en-US" dirty="0"/>
              <a:t>클래스명과 동일</a:t>
            </a:r>
            <a:endParaRPr lang="en-US" altLang="ko-KR" dirty="0"/>
          </a:p>
          <a:p>
            <a:r>
              <a:rPr lang="ko-KR" altLang="en-US" dirty="0" err="1"/>
              <a:t>리턴값을</a:t>
            </a:r>
            <a:r>
              <a:rPr lang="ko-KR" altLang="en-US" dirty="0"/>
              <a:t> 가지지 않음</a:t>
            </a:r>
            <a:endParaRPr lang="en-US" altLang="ko-KR" dirty="0"/>
          </a:p>
          <a:p>
            <a:r>
              <a:rPr lang="ko-KR" altLang="en-US" dirty="0"/>
              <a:t>객체가 생성될 때 반드시 하나의 생성자가 호출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0AABB-FCEC-6D4F-C847-59E98206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87EF4F-98D0-8B03-5F64-9433241C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2126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084EE-B959-ADFA-A167-4578F6B1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ADFC04-30A0-3D83-CBA8-A51689DDC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클래스 내부에 생성자가 없으면</a:t>
            </a:r>
            <a:r>
              <a:rPr lang="en-US" altLang="ko-KR" dirty="0"/>
              <a:t>, </a:t>
            </a:r>
            <a:r>
              <a:rPr lang="ko-KR" altLang="en-US" dirty="0"/>
              <a:t>디폴트 생성자가 있는 것으로 인지</a:t>
            </a:r>
            <a:endParaRPr lang="en-US" altLang="ko-KR" dirty="0"/>
          </a:p>
          <a:p>
            <a:r>
              <a:rPr lang="ko-KR" altLang="en-US" dirty="0"/>
              <a:t>매개변수의 개수가 다르거나</a:t>
            </a:r>
            <a:r>
              <a:rPr lang="en-US" altLang="ko-KR" dirty="0"/>
              <a:t>, </a:t>
            </a:r>
            <a:r>
              <a:rPr lang="ko-KR" altLang="en-US" dirty="0"/>
              <a:t>자료형이 다른 여러 개의 생성자가 있을 수 있음</a:t>
            </a:r>
            <a:endParaRPr lang="en-US" altLang="ko-KR" dirty="0"/>
          </a:p>
          <a:p>
            <a:r>
              <a:rPr lang="ko-KR" altLang="en-US" dirty="0"/>
              <a:t>생성자의 첫 라인으로 </a:t>
            </a:r>
            <a:r>
              <a:rPr lang="en-US" altLang="ko-KR" dirty="0"/>
              <a:t>this()</a:t>
            </a:r>
            <a:r>
              <a:rPr lang="ko-KR" altLang="en-US" dirty="0"/>
              <a:t>생성자를 </a:t>
            </a:r>
            <a:r>
              <a:rPr lang="ko-KR" altLang="en-US" dirty="0" err="1"/>
              <a:t>새용하여</a:t>
            </a:r>
            <a:r>
              <a:rPr lang="ko-KR" altLang="en-US" dirty="0"/>
              <a:t> 또 다른 생성자를 하나 호출</a:t>
            </a:r>
            <a:endParaRPr lang="en-US" altLang="ko-KR" dirty="0"/>
          </a:p>
          <a:p>
            <a:r>
              <a:rPr lang="ko-KR" altLang="en-US" dirty="0"/>
              <a:t>파라미터가 있는 생성자를 작성하면 </a:t>
            </a:r>
            <a:r>
              <a:rPr lang="en-US" altLang="ko-KR" dirty="0"/>
              <a:t>JVM</a:t>
            </a:r>
            <a:r>
              <a:rPr lang="ko-KR" altLang="en-US" dirty="0"/>
              <a:t>에서 기본 생성자를 추가하지 않음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C5E23A-49D0-387D-35E8-B7D623AE8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05C6E0-31CB-4B08-9F25-A03665561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167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60BD8-01BD-4E3F-A56B-02B75E2E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DCCB3E-0FBF-5879-854D-88DEF9F28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내가 작성하는 중인 클래스를 가리킴</a:t>
            </a:r>
            <a:endParaRPr lang="en-US" altLang="ko-KR" dirty="0"/>
          </a:p>
          <a:p>
            <a:r>
              <a:rPr lang="ko-KR" altLang="en-US" dirty="0"/>
              <a:t>생성자 내에서만 호출이 가능하고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생성자 내에서 첫 번째 구문에 </a:t>
            </a:r>
            <a:r>
              <a:rPr lang="ko-KR" altLang="en-US" dirty="0" err="1"/>
              <a:t>위치해야함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B9195F-E492-3301-F416-D51B83445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92D219-EFF7-04F3-F235-7FC556D3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3061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FA9D2-5045-6F6B-7046-5C6DCF7CD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Static,</a:t>
            </a:r>
            <a:r>
              <a:rPr lang="ko-KR" altLang="en-US" dirty="0"/>
              <a:t> </a:t>
            </a:r>
            <a:r>
              <a:rPr lang="en-US" altLang="ko-KR" dirty="0"/>
              <a:t>non-static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AC35F6-B3E7-C875-E6C1-B26FA777F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같은 패키지 내의 클래스는 </a:t>
            </a:r>
            <a:r>
              <a:rPr lang="en-US" altLang="ko-KR" dirty="0"/>
              <a:t>static </a:t>
            </a:r>
            <a:r>
              <a:rPr lang="ko-KR" altLang="en-US" dirty="0"/>
              <a:t>선언 불필요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중첩 클래스의 경우</a:t>
            </a:r>
            <a:r>
              <a:rPr lang="en-US" altLang="ko-KR" dirty="0"/>
              <a:t>, main</a:t>
            </a:r>
            <a:r>
              <a:rPr lang="ko-KR" altLang="en-US" dirty="0"/>
              <a:t>함수나 다른 클래스에서 다른 클래스를 사용하려면 </a:t>
            </a:r>
            <a:r>
              <a:rPr lang="en-US" altLang="ko-KR" dirty="0"/>
              <a:t>static</a:t>
            </a:r>
            <a:r>
              <a:rPr lang="ko-KR" altLang="en-US" dirty="0"/>
              <a:t>으로 전역변수 설정을 해주어야 함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933C90-DE60-CD68-2516-79907257F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6D2C3F-B063-C484-6AE9-6315A97B7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055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424E3-0ADA-108E-7597-075965FB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68607B-2BC0-01EA-6AF9-E15E67602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많은 클래스를 관리하기 위해서 패키지를 사용</a:t>
            </a:r>
            <a:endParaRPr lang="en-US" altLang="ko-KR" dirty="0"/>
          </a:p>
          <a:p>
            <a:r>
              <a:rPr lang="ko-KR" altLang="en-US" dirty="0"/>
              <a:t>패키지는 클래스와 관련 있는 인터페이스들을 모아두기 위한 공간</a:t>
            </a:r>
            <a:endParaRPr lang="en-US" altLang="ko-KR" dirty="0"/>
          </a:p>
          <a:p>
            <a:r>
              <a:rPr lang="ko-KR" altLang="en-US" dirty="0"/>
              <a:t>구분은 </a:t>
            </a:r>
            <a:r>
              <a:rPr lang="en-US" altLang="ko-KR" dirty="0"/>
              <a:t>. </a:t>
            </a:r>
            <a:r>
              <a:rPr lang="ko-KR" altLang="en-US" dirty="0"/>
              <a:t>연산자를 이용한다</a:t>
            </a:r>
            <a:endParaRPr lang="en-US" altLang="ko-KR" dirty="0"/>
          </a:p>
          <a:p>
            <a:r>
              <a:rPr lang="ko-KR" altLang="en-US" dirty="0"/>
              <a:t>일반적으로 소속이나 회사 도메인을 사용한다</a:t>
            </a:r>
            <a:endParaRPr lang="en-US" altLang="ko-KR" dirty="0"/>
          </a:p>
          <a:p>
            <a:r>
              <a:rPr lang="en-US" altLang="ko-KR" dirty="0" err="1"/>
              <a:t>com.kucc.project.module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CD394D-553E-D299-6B72-DC772123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AA40C7-0D04-F9B7-9BE7-407E416F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522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17747-7508-C0B5-2E6B-19C4CA86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749384-C170-1A27-E46F-F70032811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</a:t>
            </a:r>
            <a:r>
              <a:rPr lang="en-US" altLang="ko-KR" dirty="0"/>
              <a:t> </a:t>
            </a:r>
            <a:r>
              <a:rPr lang="ko-KR" altLang="en-US" dirty="0"/>
              <a:t>패키지의 클래스를 사용하기 위해서는 </a:t>
            </a:r>
            <a:r>
              <a:rPr lang="en-US" altLang="ko-KR" dirty="0"/>
              <a:t>import</a:t>
            </a:r>
            <a:r>
              <a:rPr lang="ko-KR" altLang="en-US" dirty="0"/>
              <a:t>과정이 필요</a:t>
            </a:r>
            <a:endParaRPr lang="en-US" altLang="ko-KR" dirty="0"/>
          </a:p>
          <a:p>
            <a:r>
              <a:rPr lang="en-US" altLang="ko-KR" dirty="0"/>
              <a:t>Import (</a:t>
            </a:r>
            <a:r>
              <a:rPr lang="ko-KR" altLang="en-US" dirty="0"/>
              <a:t>패키지 이름</a:t>
            </a:r>
            <a:r>
              <a:rPr lang="en-US" altLang="ko-KR" dirty="0"/>
              <a:t>).</a:t>
            </a:r>
            <a:r>
              <a:rPr lang="ko-KR" altLang="en-US" dirty="0"/>
              <a:t>클래스명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AEE6DD-6053-0630-09D4-7AC94F52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A5073A-4C21-7771-A9D5-90D5B8FA9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481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27CEA-F28F-9F9B-97FC-3ACC84A73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캡슐화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57207C-26D6-7A28-212D-227A54031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객체의 속성과 행위를 하나로 묶고</a:t>
            </a:r>
            <a:r>
              <a:rPr lang="en-US" altLang="ko-KR" dirty="0"/>
              <a:t>, </a:t>
            </a:r>
            <a:r>
              <a:rPr lang="ko-KR" altLang="en-US" dirty="0"/>
              <a:t>실제 구현내용 일부를 외부에 감추어 은닉한다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객체의 속성에 직접 접근하여 값을 수정하는 것을 막을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49EC1A-088A-C556-986D-5E32EB8C7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2DBF6-1035-77A0-D650-3958856A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7634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3EE75-ACC7-68E1-9DDA-9AC2FAD30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566E1-C53E-8587-DE5C-728309FE7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멤버변수</a:t>
            </a:r>
            <a:r>
              <a:rPr lang="en-US" altLang="ko-KR" dirty="0"/>
              <a:t>, </a:t>
            </a:r>
            <a:r>
              <a:rPr lang="ko-KR" altLang="en-US" dirty="0"/>
              <a:t>멤버 메서드 등의 선언부에서 접근 허용범위를 지정하는 역할의 키워드</a:t>
            </a:r>
            <a:endParaRPr lang="en-US" altLang="ko-KR" dirty="0"/>
          </a:p>
          <a:p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r>
              <a:rPr lang="ko-KR" altLang="en-US" dirty="0"/>
              <a:t> 종류</a:t>
            </a:r>
            <a:endParaRPr lang="en-US" altLang="ko-KR" dirty="0"/>
          </a:p>
          <a:p>
            <a:pPr lvl="1"/>
            <a:r>
              <a:rPr lang="en-US" altLang="ko-KR" dirty="0"/>
              <a:t>Public,</a:t>
            </a:r>
            <a:r>
              <a:rPr lang="ko-KR" altLang="en-US" dirty="0"/>
              <a:t> </a:t>
            </a:r>
            <a:r>
              <a:rPr lang="en-US" altLang="ko-KR" dirty="0"/>
              <a:t>protected,</a:t>
            </a:r>
            <a:r>
              <a:rPr lang="ko-KR" altLang="en-US" dirty="0"/>
              <a:t> </a:t>
            </a:r>
            <a:r>
              <a:rPr lang="en-US" altLang="ko-KR" dirty="0"/>
              <a:t>default,</a:t>
            </a:r>
            <a:r>
              <a:rPr lang="ko-KR" altLang="en-US" dirty="0"/>
              <a:t> </a:t>
            </a:r>
            <a:r>
              <a:rPr lang="en-US" altLang="ko-KR" dirty="0"/>
              <a:t>private</a:t>
            </a:r>
          </a:p>
          <a:p>
            <a:endParaRPr lang="en-US" altLang="ko-KR" dirty="0"/>
          </a:p>
          <a:p>
            <a:r>
              <a:rPr lang="ko-KR" altLang="en-US" dirty="0"/>
              <a:t>그 외 </a:t>
            </a:r>
            <a:r>
              <a:rPr lang="ko-KR" altLang="en-US" dirty="0" err="1"/>
              <a:t>제한자</a:t>
            </a:r>
            <a:endParaRPr lang="en-US" altLang="ko-KR" dirty="0"/>
          </a:p>
          <a:p>
            <a:pPr lvl="1"/>
            <a:r>
              <a:rPr lang="en-US" altLang="ko-KR" dirty="0"/>
              <a:t>static,</a:t>
            </a:r>
            <a:r>
              <a:rPr lang="ko-KR" altLang="en-US" dirty="0"/>
              <a:t> </a:t>
            </a:r>
            <a:r>
              <a:rPr lang="en-US" altLang="ko-KR" dirty="0"/>
              <a:t>final, abstract </a:t>
            </a:r>
            <a:r>
              <a:rPr lang="ko-KR" altLang="en-US" dirty="0"/>
              <a:t>등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D4F75E-4161-1942-2BDA-EAB02B7A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B44B97-E0AA-D3EB-DADE-C4354987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7676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EE43B-9C2C-25A1-DBCD-1605AF0C9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279E17-2A50-7BF8-4A35-D2D6EA6CF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Public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모든 위치에서 접근 가능</a:t>
            </a:r>
            <a:endParaRPr lang="en-US" altLang="ko-KR" dirty="0"/>
          </a:p>
          <a:p>
            <a:r>
              <a:rPr lang="en-US" altLang="ko-KR" dirty="0"/>
              <a:t>Protected  : </a:t>
            </a:r>
            <a:r>
              <a:rPr lang="ko-KR" altLang="en-US" dirty="0"/>
              <a:t>같은 패키지에서 접근가능</a:t>
            </a:r>
            <a:r>
              <a:rPr lang="en-US" altLang="ko-KR" dirty="0"/>
              <a:t>, </a:t>
            </a:r>
            <a:r>
              <a:rPr lang="ko-KR" altLang="en-US" dirty="0"/>
              <a:t>다른 패키지 접근 불가능</a:t>
            </a:r>
            <a:r>
              <a:rPr lang="en-US" altLang="ko-KR" dirty="0"/>
              <a:t>, </a:t>
            </a:r>
            <a:r>
              <a:rPr lang="ko-KR" altLang="en-US" dirty="0"/>
              <a:t>다른 패키지와 상속관계가 있을 경우 접근 가능</a:t>
            </a:r>
            <a:endParaRPr lang="en-US" altLang="ko-KR" dirty="0"/>
          </a:p>
          <a:p>
            <a:r>
              <a:rPr lang="en-US" altLang="ko-KR" dirty="0"/>
              <a:t>Default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같은 패키지에서만 접근 가능</a:t>
            </a:r>
            <a:r>
              <a:rPr lang="en-US" altLang="ko-KR" dirty="0"/>
              <a:t>. </a:t>
            </a:r>
            <a:r>
              <a:rPr lang="ko-KR" altLang="en-US" dirty="0"/>
              <a:t>기본 적용</a:t>
            </a:r>
            <a:endParaRPr lang="en-US" altLang="ko-KR" dirty="0"/>
          </a:p>
          <a:p>
            <a:r>
              <a:rPr lang="en-US" altLang="ko-KR" dirty="0"/>
              <a:t>Private :  </a:t>
            </a:r>
            <a:r>
              <a:rPr lang="ko-KR" altLang="en-US" dirty="0"/>
              <a:t>자신 클래스에서만 접근 허용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271ACA-AD31-1443-0216-F3B8A611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7EAFE9-D91C-E6CC-D697-FE1C9759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5167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12A6F-5547-ED60-303F-B2831E9E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범위 정리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D3DA3D9-F9C5-645A-BF80-B723F63E6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74" y="1874365"/>
            <a:ext cx="11555503" cy="4094372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EE3951-3A74-55C2-E186-B4C37A51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A22A00-A68D-E1CE-FBEE-6CFA5620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698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BD5B3-3D6F-077C-B7EE-187C3B29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클래스와 인스턴스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7ACFDF-816C-7B2B-E9DE-D426FFA04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r>
              <a:rPr lang="en-US" altLang="ko-KR" dirty="0"/>
              <a:t>(Class) : </a:t>
            </a:r>
            <a:r>
              <a:rPr lang="ko-KR" altLang="en-US" dirty="0"/>
              <a:t>객체를 만드는 설계도</a:t>
            </a:r>
            <a:endParaRPr lang="en-US" altLang="ko-KR" dirty="0"/>
          </a:p>
          <a:p>
            <a:r>
              <a:rPr lang="en-US" altLang="ko-KR" dirty="0"/>
              <a:t>Ex)</a:t>
            </a:r>
            <a:r>
              <a:rPr lang="ko-KR" altLang="en-US" dirty="0"/>
              <a:t> 아파트 설계도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인스턴스</a:t>
            </a:r>
            <a:r>
              <a:rPr lang="en-US" altLang="ko-KR" dirty="0"/>
              <a:t>(Instance) : </a:t>
            </a:r>
            <a:r>
              <a:rPr lang="ko-KR" altLang="en-US" dirty="0"/>
              <a:t>클래스를 통해 생성된 객체</a:t>
            </a:r>
            <a:endParaRPr lang="en-US" altLang="ko-KR" dirty="0"/>
          </a:p>
          <a:p>
            <a:r>
              <a:rPr lang="en-US" altLang="ko-KR" dirty="0"/>
              <a:t>Ex)</a:t>
            </a:r>
            <a:r>
              <a:rPr lang="ko-KR" altLang="en-US" dirty="0"/>
              <a:t> 설계도를 통해 지어진 아파트들</a:t>
            </a:r>
            <a:r>
              <a:rPr lang="en-US" altLang="ko-KR" dirty="0"/>
              <a:t>. 101</a:t>
            </a:r>
            <a:r>
              <a:rPr lang="ko-KR" altLang="en-US" dirty="0"/>
              <a:t>동 </a:t>
            </a:r>
            <a:r>
              <a:rPr lang="en-US" altLang="ko-KR" dirty="0"/>
              <a:t>102</a:t>
            </a:r>
            <a:r>
              <a:rPr lang="ko-KR" altLang="en-US" dirty="0"/>
              <a:t>동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F80369-6527-C4EC-95CF-14C71FE3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4C8D16-2DC7-9BCE-E88E-96F43786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200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27FBC-9EE8-41AD-60C7-9D1F4E7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6EEC90-8B74-6DD9-25B6-8009C9F7B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동물의 정보를 관리해보자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CB7B12-C0C1-6420-BA2D-A34DFAA7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40A5F6-CA9D-88EC-4E0F-005A56AA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B65583-27EC-EA6A-BF05-31FE32571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292" y="2476500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C8A417E-6182-7F29-A731-4EEE4D806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710" y="2476500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C41CD7-E545-EB4E-3CED-71F78B71657F}"/>
              </a:ext>
            </a:extLst>
          </p:cNvPr>
          <p:cNvSpPr txBox="1"/>
          <p:nvPr/>
        </p:nvSpPr>
        <p:spPr>
          <a:xfrm>
            <a:off x="1794387" y="4654529"/>
            <a:ext cx="2698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Name : Coco</a:t>
            </a:r>
          </a:p>
          <a:p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Age : 40</a:t>
            </a:r>
          </a:p>
          <a:p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Color : grey</a:t>
            </a:r>
            <a:endPara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0D5B93-AB6C-134E-8FAF-9E514CD86874}"/>
              </a:ext>
            </a:extLst>
          </p:cNvPr>
          <p:cNvSpPr txBox="1"/>
          <p:nvPr/>
        </p:nvSpPr>
        <p:spPr>
          <a:xfrm>
            <a:off x="5000805" y="4654529"/>
            <a:ext cx="2698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Name : Lili</a:t>
            </a:r>
          </a:p>
          <a:p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Age : 34</a:t>
            </a:r>
          </a:p>
          <a:p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Color : black</a:t>
            </a:r>
            <a:endPara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6CF2F8-981B-17FC-EBC0-E6FBC2FC43C7}"/>
              </a:ext>
            </a:extLst>
          </p:cNvPr>
          <p:cNvSpPr txBox="1"/>
          <p:nvPr/>
        </p:nvSpPr>
        <p:spPr>
          <a:xfrm>
            <a:off x="8254632" y="2431450"/>
            <a:ext cx="30550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배열을 사용할 수 있지만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</a:t>
            </a:r>
          </a:p>
          <a:p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직관적이지 않다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  <a:p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인덱스마다 어떤 정보인지 기억해 놓으면 되지만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남이 내 코드를 봤을 때 가독성이 떨어지고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내가 봤을 때도 다시 알기 힘들다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  <a:p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ko-KR" altLang="en-US" sz="2000" dirty="0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같은 성질을 가진 애들을 관리하는 다른 방법은 없을까</a:t>
            </a:r>
            <a:r>
              <a:rPr lang="en-US" altLang="ko-KR" sz="2000" dirty="0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??</a:t>
            </a:r>
          </a:p>
          <a:p>
            <a:endPara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64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2919C-26B0-7C14-2560-5270897C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774045-5138-D58A-C7DA-6D4B2BEE7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자료형</a:t>
            </a:r>
            <a:endParaRPr lang="en-US" altLang="ko-KR" dirty="0"/>
          </a:p>
          <a:p>
            <a:r>
              <a:rPr lang="ko-KR" altLang="en-US" dirty="0"/>
              <a:t>각 객체들이 어떤 특징을 가지고 있을 지 결정한다</a:t>
            </a:r>
            <a:endParaRPr lang="en-US" altLang="ko-KR" dirty="0"/>
          </a:p>
          <a:p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/>
              <a:t>동작</a:t>
            </a:r>
            <a:r>
              <a:rPr lang="en-US" altLang="ko-KR" dirty="0"/>
              <a:t>(</a:t>
            </a:r>
            <a:r>
              <a:rPr lang="ko-KR" altLang="en-US" dirty="0"/>
              <a:t>메서드</a:t>
            </a:r>
            <a:r>
              <a:rPr lang="en-US" altLang="ko-KR" dirty="0"/>
              <a:t>), </a:t>
            </a:r>
            <a:r>
              <a:rPr lang="ko-KR" altLang="en-US" dirty="0"/>
              <a:t>생성자</a:t>
            </a:r>
            <a:r>
              <a:rPr lang="en-US" altLang="ko-KR" dirty="0"/>
              <a:t>, </a:t>
            </a:r>
            <a:r>
              <a:rPr lang="ko-KR" altLang="en-US" dirty="0"/>
              <a:t>중첩클래스</a:t>
            </a:r>
            <a:r>
              <a:rPr lang="en-US" altLang="ko-KR" dirty="0"/>
              <a:t>(</a:t>
            </a:r>
            <a:r>
              <a:rPr lang="ko-KR" altLang="en-US" dirty="0"/>
              <a:t>클래스 내부의 클래스</a:t>
            </a:r>
            <a:r>
              <a:rPr lang="en-US" altLang="ko-KR" dirty="0"/>
              <a:t>) </a:t>
            </a:r>
            <a:r>
              <a:rPr lang="ko-KR" altLang="en-US" dirty="0"/>
              <a:t>로 구성</a:t>
            </a:r>
            <a:endParaRPr lang="en-US" altLang="ko-KR" dirty="0"/>
          </a:p>
          <a:p>
            <a:r>
              <a:rPr lang="ko-KR" altLang="en-US" dirty="0"/>
              <a:t>클래스를 이용해서 객체를 생성하고</a:t>
            </a:r>
            <a:r>
              <a:rPr lang="en-US" altLang="ko-KR" dirty="0"/>
              <a:t>, </a:t>
            </a:r>
            <a:r>
              <a:rPr lang="ko-KR" altLang="en-US" dirty="0"/>
              <a:t>그 객체 내부의 메서드나 속성을 사용하면 됨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DEC93B-CED8-CE3C-7D29-A55A9E9B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FDBB1F-C0C4-E309-B8BE-71291AB2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78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E81A6-36FE-9489-C5DE-E10F0F9D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940B97-253A-19DD-9012-95D6703EF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변수</a:t>
            </a:r>
            <a:r>
              <a:rPr lang="en-US" altLang="ko-KR" dirty="0"/>
              <a:t>(class</a:t>
            </a:r>
            <a:r>
              <a:rPr lang="ko-KR" altLang="en-US" dirty="0"/>
              <a:t> </a:t>
            </a:r>
            <a:r>
              <a:rPr lang="en-US" altLang="ko-KR" dirty="0"/>
              <a:t>variable)</a:t>
            </a:r>
          </a:p>
          <a:p>
            <a:pPr lvl="1"/>
            <a:r>
              <a:rPr lang="ko-KR" altLang="en-US" dirty="0"/>
              <a:t>클래스 영역 선언 </a:t>
            </a:r>
            <a:r>
              <a:rPr lang="en-US" altLang="ko-KR" dirty="0"/>
              <a:t>(static</a:t>
            </a:r>
            <a:r>
              <a:rPr lang="ko-KR" altLang="en-US" dirty="0"/>
              <a:t> 키워드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생성시기 </a:t>
            </a:r>
            <a:r>
              <a:rPr lang="en-US" altLang="ko-KR" dirty="0"/>
              <a:t>: </a:t>
            </a:r>
            <a:r>
              <a:rPr lang="ko-KR" altLang="en-US" dirty="0"/>
              <a:t>클래스가 메모리에 올라갔을 때</a:t>
            </a:r>
            <a:endParaRPr lang="en-US" altLang="ko-KR" dirty="0"/>
          </a:p>
          <a:p>
            <a:pPr lvl="1"/>
            <a:r>
              <a:rPr lang="ko-KR" altLang="en-US" dirty="0"/>
              <a:t>모든 인스턴스가 공유함</a:t>
            </a:r>
            <a:endParaRPr lang="en-US" altLang="ko-KR" dirty="0"/>
          </a:p>
          <a:p>
            <a:r>
              <a:rPr lang="ko-KR" altLang="en-US" dirty="0"/>
              <a:t>인스턴스 변수</a:t>
            </a:r>
            <a:endParaRPr lang="en-US" altLang="ko-KR" dirty="0"/>
          </a:p>
          <a:p>
            <a:pPr lvl="1"/>
            <a:r>
              <a:rPr lang="ko-KR" altLang="en-US" dirty="0"/>
              <a:t>클래스 영역 선언</a:t>
            </a:r>
            <a:endParaRPr lang="en-US" altLang="ko-KR" dirty="0"/>
          </a:p>
          <a:p>
            <a:pPr lvl="1"/>
            <a:r>
              <a:rPr lang="ko-KR" altLang="en-US" dirty="0"/>
              <a:t>생성시기 </a:t>
            </a:r>
            <a:r>
              <a:rPr lang="en-US" altLang="ko-KR" dirty="0"/>
              <a:t>: </a:t>
            </a:r>
            <a:r>
              <a:rPr lang="ko-KR" altLang="en-US" dirty="0"/>
              <a:t>인스턴스가 생성되었을 때</a:t>
            </a:r>
            <a:endParaRPr lang="en-US" altLang="ko-KR" dirty="0"/>
          </a:p>
          <a:p>
            <a:pPr lvl="1"/>
            <a:r>
              <a:rPr lang="ko-KR" altLang="en-US" dirty="0" err="1"/>
              <a:t>인스턴스별로</a:t>
            </a:r>
            <a:r>
              <a:rPr lang="ko-KR" altLang="en-US" dirty="0"/>
              <a:t> 생성됨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47B248-924A-C063-A9FE-64DE1904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9B6ADB-2448-BC10-ABC3-FEFCF2EC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869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E81A6-36FE-9489-C5DE-E10F0F9D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940B97-253A-19DD-9012-95D6703EF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지역변수</a:t>
            </a:r>
            <a:endParaRPr lang="en-US" altLang="ko-KR" dirty="0"/>
          </a:p>
          <a:p>
            <a:pPr lvl="1"/>
            <a:r>
              <a:rPr lang="ko-KR" altLang="en-US" dirty="0"/>
              <a:t>클래스 영역 이외</a:t>
            </a:r>
            <a:r>
              <a:rPr lang="en-US" altLang="ko-KR" dirty="0"/>
              <a:t>(</a:t>
            </a:r>
            <a:r>
              <a:rPr lang="ko-KR" altLang="en-US" dirty="0"/>
              <a:t>메서드</a:t>
            </a:r>
            <a:r>
              <a:rPr lang="en-US" altLang="ko-KR" dirty="0"/>
              <a:t>, </a:t>
            </a:r>
            <a:r>
              <a:rPr lang="ko-KR" altLang="en-US" dirty="0"/>
              <a:t>생성자 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생성시기 </a:t>
            </a:r>
            <a:r>
              <a:rPr lang="en-US" altLang="ko-KR" dirty="0"/>
              <a:t>: </a:t>
            </a:r>
            <a:r>
              <a:rPr lang="ko-KR" altLang="en-US" dirty="0"/>
              <a:t>선언되었을 때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47B248-924A-C063-A9FE-64DE1904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9B6ADB-2448-BC10-ABC3-FEFCF2EC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331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1541E-DE50-B7B0-A1EF-3D1CA0D6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B30AF3-A454-080D-C7A6-45ABF82DC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객체가 할 수 있는 행동을 정의</a:t>
            </a:r>
            <a:endParaRPr lang="en-US" altLang="ko-KR" dirty="0"/>
          </a:p>
          <a:p>
            <a:r>
              <a:rPr lang="ko-KR" altLang="en-US" dirty="0"/>
              <a:t>메소드 이름은 소문자로 시작하는 것이 관례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9FBD37-0F1B-09E6-7669-DCC58CD1C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228A41-4C17-5143-A103-B40FE30F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52F52-5698-5096-C9E0-E40F337CE010}"/>
              </a:ext>
            </a:extLst>
          </p:cNvPr>
          <p:cNvSpPr/>
          <p:nvPr/>
        </p:nvSpPr>
        <p:spPr>
          <a:xfrm>
            <a:off x="2967790" y="3080084"/>
            <a:ext cx="7427494" cy="27271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ko-KR" altLang="en-US" dirty="0"/>
              <a:t>접근제한자</a:t>
            </a:r>
            <a:r>
              <a:rPr lang="en-US" altLang="ko-KR" dirty="0"/>
              <a:t> | </a:t>
            </a:r>
            <a:r>
              <a:rPr lang="ko-KR" altLang="en-US" dirty="0"/>
              <a:t>활용 </a:t>
            </a:r>
            <a:r>
              <a:rPr lang="ko-KR" altLang="en-US" dirty="0" err="1"/>
              <a:t>제한자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반환값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메소드 이름</a:t>
            </a:r>
            <a:r>
              <a:rPr lang="en-US" altLang="ko-KR" dirty="0"/>
              <a:t>(</a:t>
            </a:r>
            <a:r>
              <a:rPr lang="ko-KR" altLang="en-US" dirty="0"/>
              <a:t>매개변수들</a:t>
            </a:r>
            <a:r>
              <a:rPr lang="en-US" altLang="ko-KR" dirty="0"/>
              <a:t>){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	</a:t>
            </a:r>
            <a:r>
              <a:rPr lang="ko-KR" altLang="en-US" dirty="0"/>
              <a:t>어떤 내용을 </a:t>
            </a:r>
            <a:r>
              <a:rPr lang="ko-KR" altLang="en-US" dirty="0" err="1"/>
              <a:t>할거니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Public</a:t>
            </a:r>
            <a:r>
              <a:rPr lang="ko-KR" altLang="en-US" dirty="0"/>
              <a:t> </a:t>
            </a:r>
            <a:r>
              <a:rPr lang="en-US" altLang="ko-KR" dirty="0"/>
              <a:t>static</a:t>
            </a:r>
            <a:r>
              <a:rPr lang="ko-KR" altLang="en-US" dirty="0"/>
              <a:t> </a:t>
            </a:r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 err="1"/>
              <a:t>innerTest</a:t>
            </a:r>
            <a:r>
              <a:rPr lang="en-US" altLang="ko-KR" dirty="0"/>
              <a:t>(int k, int m ){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내용내용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9915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E9054-13B4-4E02-0377-E91F9D99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D5A3B9-5AD5-E7DE-4BD3-FFFE1CBD4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매개변수 </a:t>
            </a:r>
            <a:r>
              <a:rPr lang="en-US" altLang="ko-KR" dirty="0"/>
              <a:t>= </a:t>
            </a:r>
            <a:r>
              <a:rPr lang="ko-KR" altLang="en-US" dirty="0"/>
              <a:t>메서드 내 내용에서 사용되는 변수</a:t>
            </a:r>
            <a:endParaRPr lang="en-US" altLang="ko-KR" dirty="0"/>
          </a:p>
          <a:p>
            <a:r>
              <a:rPr lang="ko-KR" altLang="en-US" dirty="0"/>
              <a:t>인자 </a:t>
            </a:r>
            <a:r>
              <a:rPr lang="en-US" altLang="ko-KR" dirty="0"/>
              <a:t>– </a:t>
            </a:r>
            <a:r>
              <a:rPr lang="ko-KR" altLang="en-US" dirty="0"/>
              <a:t>호출하는 쪽에서 전달하는 것</a:t>
            </a:r>
            <a:endParaRPr lang="en-US" altLang="ko-KR" dirty="0"/>
          </a:p>
          <a:p>
            <a:r>
              <a:rPr lang="ko-KR" altLang="en-US" dirty="0"/>
              <a:t>매개변수는 없어도 됨</a:t>
            </a:r>
            <a:r>
              <a:rPr lang="en-US" altLang="ko-KR" dirty="0"/>
              <a:t>!!</a:t>
            </a:r>
          </a:p>
          <a:p>
            <a:r>
              <a:rPr lang="ko-KR" altLang="en-US" dirty="0" err="1"/>
              <a:t>리턴타입은</a:t>
            </a:r>
            <a:r>
              <a:rPr lang="ko-KR" altLang="en-US" dirty="0"/>
              <a:t> 어떤 값을 </a:t>
            </a:r>
            <a:r>
              <a:rPr lang="ko-KR" altLang="en-US" dirty="0" err="1"/>
              <a:t>반환할건지</a:t>
            </a:r>
            <a:r>
              <a:rPr lang="en-US" altLang="ko-KR" dirty="0"/>
              <a:t>. </a:t>
            </a:r>
            <a:r>
              <a:rPr lang="ko-KR" altLang="en-US" dirty="0"/>
              <a:t>없으면 </a:t>
            </a:r>
            <a:r>
              <a:rPr lang="en-US" altLang="ko-KR" dirty="0"/>
              <a:t>void</a:t>
            </a:r>
          </a:p>
          <a:p>
            <a:r>
              <a:rPr lang="ko-KR" altLang="en-US" dirty="0" err="1"/>
              <a:t>리턴타입을</a:t>
            </a:r>
            <a:r>
              <a:rPr lang="ko-KR" altLang="en-US" dirty="0"/>
              <a:t> 작성했으면 반드시 반환</a:t>
            </a:r>
            <a:r>
              <a:rPr lang="en-US" altLang="ko-KR" dirty="0"/>
              <a:t>!!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E470CE-082C-363B-0062-4C860A4D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A926C0-76DA-2B1B-C729-83487FA2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732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7C77E-E36E-C06F-7DEA-F1E6D674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 오버로딩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9542D-8B7D-0BCA-685C-530B5D8D4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이름이 같고 매개변수가 다른 여러 메소드들을 정의하는 것</a:t>
            </a:r>
            <a:endParaRPr lang="en-US" altLang="ko-KR" dirty="0"/>
          </a:p>
          <a:p>
            <a:r>
              <a:rPr lang="ko-KR" altLang="en-US" dirty="0"/>
              <a:t>중복코드에 대한 효율적 관리 가능</a:t>
            </a:r>
            <a:endParaRPr lang="en-US" altLang="ko-KR" dirty="0"/>
          </a:p>
          <a:p>
            <a:r>
              <a:rPr lang="ko-KR" altLang="en-US" dirty="0"/>
              <a:t>파라미터의 개수 또는 순서</a:t>
            </a:r>
            <a:r>
              <a:rPr lang="en-US" altLang="ko-KR" dirty="0"/>
              <a:t>, </a:t>
            </a:r>
            <a:r>
              <a:rPr lang="ko-KR" altLang="en-US" dirty="0"/>
              <a:t>타입이 달라야 할 것</a:t>
            </a:r>
            <a:r>
              <a:rPr lang="en-US" altLang="ko-KR" dirty="0"/>
              <a:t>(</a:t>
            </a:r>
            <a:r>
              <a:rPr lang="ko-KR" altLang="en-US" dirty="0"/>
              <a:t>파라미터 이름만 다른 것은 </a:t>
            </a:r>
            <a:r>
              <a:rPr lang="en-US" altLang="ko-KR" dirty="0"/>
              <a:t>X)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BEB2AA-49FB-7F56-4EBA-FC06DA86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46B477-C556-8991-7CDE-114DAA3E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394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636</Words>
  <Application>Microsoft Office PowerPoint</Application>
  <PresentationFormat>와이드스크린</PresentationFormat>
  <Paragraphs>142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나눔스퀘어라운드OTF Bold</vt:lpstr>
      <vt:lpstr>나눔스퀘어라운드OTF ExtraBold</vt:lpstr>
      <vt:lpstr>나눔스퀘어라운드OTF Regular</vt:lpstr>
      <vt:lpstr>맑은 고딕</vt:lpstr>
      <vt:lpstr>Arial</vt:lpstr>
      <vt:lpstr>Office 테마</vt:lpstr>
      <vt:lpstr>Java Java먹기</vt:lpstr>
      <vt:lpstr>클래스와 인스턴스</vt:lpstr>
      <vt:lpstr>클래스</vt:lpstr>
      <vt:lpstr>클래스</vt:lpstr>
      <vt:lpstr>변수</vt:lpstr>
      <vt:lpstr>변수</vt:lpstr>
      <vt:lpstr>메서드</vt:lpstr>
      <vt:lpstr>메소드</vt:lpstr>
      <vt:lpstr>메서드 오버로딩</vt:lpstr>
      <vt:lpstr>생성자</vt:lpstr>
      <vt:lpstr>생성자</vt:lpstr>
      <vt:lpstr>this</vt:lpstr>
      <vt:lpstr>Static, non-static</vt:lpstr>
      <vt:lpstr>패키지</vt:lpstr>
      <vt:lpstr>import</vt:lpstr>
      <vt:lpstr>캡슐화</vt:lpstr>
      <vt:lpstr>접근 제한자</vt:lpstr>
      <vt:lpstr>접근 제한자</vt:lpstr>
      <vt:lpstr>범위 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Java먹기</dc:title>
  <dc:creator>an junhyun</dc:creator>
  <cp:lastModifiedBy>안준현[ 학부졸업 / 신소재공학부 ]</cp:lastModifiedBy>
  <cp:revision>5</cp:revision>
  <dcterms:created xsi:type="dcterms:W3CDTF">2023-09-19T12:34:03Z</dcterms:created>
  <dcterms:modified xsi:type="dcterms:W3CDTF">2023-11-06T17:41:07Z</dcterms:modified>
</cp:coreProperties>
</file>