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62" r:id="rId2"/>
    <p:sldId id="276" r:id="rId3"/>
    <p:sldId id="267" r:id="rId4"/>
    <p:sldId id="265" r:id="rId5"/>
    <p:sldId id="277" r:id="rId6"/>
    <p:sldId id="278" r:id="rId7"/>
    <p:sldId id="271" r:id="rId8"/>
    <p:sldId id="279" r:id="rId9"/>
    <p:sldId id="273" r:id="rId10"/>
    <p:sldId id="274" r:id="rId11"/>
    <p:sldId id="263" r:id="rId12"/>
    <p:sldId id="266" r:id="rId13"/>
    <p:sldId id="272" r:id="rId14"/>
    <p:sldId id="269" r:id="rId15"/>
    <p:sldId id="270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E8"/>
    <a:srgbClr val="F9B5C0"/>
    <a:srgbClr val="F3E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918A3-E4EE-4F6F-B515-FCBDCAD4C33C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4AB3D-09DD-4928-B00B-BF5B3C8FB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82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ECA2B37-5B6A-A7E2-690E-52BF8CB044C6}"/>
              </a:ext>
            </a:extLst>
          </p:cNvPr>
          <p:cNvSpPr/>
          <p:nvPr userDrawn="1"/>
        </p:nvSpPr>
        <p:spPr>
          <a:xfrm>
            <a:off x="1233948" y="771637"/>
            <a:ext cx="9724103" cy="5314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987878-4930-AD5E-DFF2-9E8157573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1865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0CC163-BF33-3E58-0084-2926EB65C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7663" y="4201806"/>
            <a:ext cx="6056671" cy="733988"/>
          </a:xfrm>
          <a:solidFill>
            <a:srgbClr val="F9B5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8008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4E1E6-1F9D-851F-851D-2CB1073A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C33DEE-B919-CC82-0486-09D7533A3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9C159-24BE-D3E6-2DDA-F67FBD0D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B9FA7-1CD0-19C4-ACAB-05EABF8A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CEE00-ADE4-6980-B0B6-03B0E639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5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318FF6-6E2D-942B-E14E-DE1E96DA8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DB9988-441B-B6D8-93C3-26C646E90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3FB81-9FE9-27B3-914C-2C349D58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45E1E-E4CD-5492-0882-B0176EBD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E823C-CCFE-D91E-C756-07A09B4B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3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C1F96-A632-400F-2376-AFEB4B9D2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3" y="239885"/>
            <a:ext cx="11538154" cy="960735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571500" indent="-571500">
              <a:buSzPct val="140000"/>
              <a:buFontTx/>
              <a:buBlip>
                <a:blip r:embed="rId2"/>
              </a:buBlip>
              <a:defRPr sz="40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965FD-2BC9-AEB3-3FFB-3CA5A7C64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923" y="1473649"/>
            <a:ext cx="11538153" cy="4765972"/>
          </a:xfrm>
          <a:solidFill>
            <a:srgbClr val="FCFBE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8000" tIns="180000" rIns="288000" bIns="180000">
            <a:normAutofit/>
          </a:bodyPr>
          <a:lstStyle>
            <a:lvl1pPr>
              <a:lnSpc>
                <a:spcPct val="114000"/>
              </a:lnSpc>
              <a:defRPr sz="280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  <a:lvl2pPr>
              <a:defRPr sz="240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defRPr>
            </a:lvl2pPr>
            <a:lvl3pPr>
              <a:defRPr sz="200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defRPr>
            </a:lvl3pPr>
            <a:lvl4pPr>
              <a:defRPr sz="180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defRPr>
            </a:lvl4pPr>
            <a:lvl5pPr>
              <a:defRPr sz="180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53AB4-5A40-251E-994C-830550B9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923" y="6379247"/>
            <a:ext cx="1924664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</a:lstStyle>
          <a:p>
            <a:r>
              <a:rPr lang="ko-KR" altLang="en-US" dirty="0"/>
              <a:t>자바 </a:t>
            </a:r>
            <a:r>
              <a:rPr lang="ko-KR" altLang="en-US" dirty="0" err="1"/>
              <a:t>자바먹기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7C3A6-C097-723F-B3FF-07299F8F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1877" y="6379247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</a:lstStyle>
          <a:p>
            <a:fld id="{5F0F93C2-31F0-48A1-86A1-80108AF993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그림 8" descr="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BF70564D-C523-4653-7C2C-5A1666E379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5" y="6409025"/>
            <a:ext cx="344899" cy="344899"/>
          </a:xfrm>
          <a:prstGeom prst="rect">
            <a:avLst/>
          </a:prstGeom>
        </p:spPr>
      </p:pic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D8CA6935-8253-74A8-6B5A-0C9B7BE9BE8C}"/>
              </a:ext>
            </a:extLst>
          </p:cNvPr>
          <p:cNvSpPr txBox="1">
            <a:spLocks/>
          </p:cNvSpPr>
          <p:nvPr userDrawn="1"/>
        </p:nvSpPr>
        <p:spPr>
          <a:xfrm>
            <a:off x="5133667" y="6397032"/>
            <a:ext cx="1924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600" kern="12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2023-2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25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26CB40-689D-7582-C491-57CE2286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923" y="6379247"/>
            <a:ext cx="1924664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</a:lstStyle>
          <a:p>
            <a:r>
              <a:rPr lang="ko-KR" altLang="en-US" dirty="0"/>
              <a:t>자바 </a:t>
            </a:r>
            <a:r>
              <a:rPr lang="ko-KR" altLang="en-US" dirty="0" err="1"/>
              <a:t>자바먹기</a:t>
            </a:r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2E21307-843F-65B0-93B3-03767A20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1877" y="6379247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</a:lstStyle>
          <a:p>
            <a:fld id="{5F0F93C2-31F0-48A1-86A1-80108AF993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DDA1DABC-1256-A865-7E1E-7A22D45D8F31}"/>
              </a:ext>
            </a:extLst>
          </p:cNvPr>
          <p:cNvSpPr txBox="1">
            <a:spLocks/>
          </p:cNvSpPr>
          <p:nvPr userDrawn="1"/>
        </p:nvSpPr>
        <p:spPr>
          <a:xfrm>
            <a:off x="5133667" y="6397032"/>
            <a:ext cx="1924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600" kern="12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2023-2</a:t>
            </a:r>
            <a:endParaRPr lang="ko-KR" altLang="en-US" dirty="0"/>
          </a:p>
        </p:txBody>
      </p:sp>
      <p:pic>
        <p:nvPicPr>
          <p:cNvPr id="10" name="그림 9" descr="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FD33F219-3705-6648-989B-EABA926CF3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5" y="6409025"/>
            <a:ext cx="344899" cy="344899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AA0C8EFC-78B2-2C0D-955C-22B775B6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3" y="239885"/>
            <a:ext cx="11538154" cy="960735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571500" indent="-571500">
              <a:buSzPct val="140000"/>
              <a:buFontTx/>
              <a:buBlip>
                <a:blip r:embed="rId3"/>
              </a:buBlip>
              <a:defRPr sz="40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01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FC726-5811-8699-60C9-EE1A7235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C4CD3-8D31-CB6C-12EF-CC5622C1C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6917C-644E-BE7C-F57B-9D94D0F3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13666-D336-5944-BD0B-E0DAA0EA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B9499-D06D-518D-8981-1ED7B3DC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EB5D4-73CB-CD28-D7E5-8E911C91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5FC5D-7784-C40B-6E06-1F34A0A4D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FF3B52-2B5A-BD76-C5BF-6D36296C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D733E-E4D8-86A9-1A82-DD634B8E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81300-25CE-E4F3-AD36-63A0117E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B613A-E2BC-0133-0675-C45812E0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42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7C51-F5E7-06A4-C0E9-4B8557F5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79E7B-2F2D-BB4E-4600-F6B6D57A2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E7FAB-1456-D56D-BCD6-195B3BC0E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216088-3DA6-9151-D6B3-6381FC395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0DE37D-FFFC-7C91-4413-2F191561F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927574-A480-23EA-4ABE-A76E1042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54B1B8-7608-ABF6-0442-CAF319B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0B460-2BE6-A3BB-1845-B2A3CC3A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95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C0420C-C8E5-F18C-E8FA-3A95FB84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21E07D-8174-22DE-0D88-E06E92BD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7B04A6-8C25-7F8E-83CF-D322625C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68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F98C5-EDF9-15EB-E590-6A1EDA2B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FFAE2-8B27-547C-EA2B-B960BE20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2FE928-F0DC-D7E8-7FBE-A34836DFC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4718A3-46BD-0A3A-30B0-F185BEFF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7D6E2-C8AE-1124-A0EA-9211284F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F0673D-284D-278F-A43A-0BCE651A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66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E50E2-B26A-B40E-8286-EEC904EE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4B724B-82A4-C008-735D-C8DBD7BBC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181F7B-4847-8C1B-D8C2-85058147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9F17FC-3CBA-7AF5-C1FA-BE2A8F39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2772DB-B2A7-BDFA-55DE-8BC32B65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05FC99-179F-5FA1-BC37-65D573EF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9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6A06D6-7F21-2787-A1FC-1235094E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0CCAE3-3759-C9B9-9B90-F79F78603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69699-058F-79C2-B569-A92B181F9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956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023EC-B7DD-AAAB-D392-8C51C8F4B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1877" y="62887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95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eclipse.org/downloads/packages/release/2018-09/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zul.com/downloads/?version=java-8-lts&amp;os=windows&amp;architecture=x86-64-bit&amp;package=jdk&amp;show-old-builds=tru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oomuchinformation.tistory.com/45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그래픽, 폰트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89651D86-71AC-EED3-7D59-AF50939E44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94"/>
          <a:stretch/>
        </p:blipFill>
        <p:spPr>
          <a:xfrm>
            <a:off x="2043510" y="1029028"/>
            <a:ext cx="2775894" cy="2015465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DAAC7725-08B7-556F-38DB-797AD8FA5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먹기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8DA449AA-C2F2-9CE1-F47E-CFFE4B9FBC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- 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28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09265B-0E51-E005-51EB-26B288EB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115999-AD52-68D7-2805-A6A44526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79237F5-62EF-0EAB-C086-439BFB5D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특징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5181C47-BAC2-6BAD-772B-B2F15D6C586C}"/>
              </a:ext>
            </a:extLst>
          </p:cNvPr>
          <p:cNvSpPr/>
          <p:nvPr/>
        </p:nvSpPr>
        <p:spPr>
          <a:xfrm>
            <a:off x="1101212" y="2442914"/>
            <a:ext cx="2694039" cy="26940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Java</a:t>
            </a:r>
            <a:r>
              <a:rPr lang="ko-KR" altLang="en-US" sz="36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r>
              <a:rPr lang="en-US" altLang="ko-KR" sz="36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code</a:t>
            </a:r>
            <a:endParaRPr lang="ko-KR" altLang="en-US" sz="3600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F7C97BF-B32E-92CF-85C2-A91FFEBEC8B5}"/>
              </a:ext>
            </a:extLst>
          </p:cNvPr>
          <p:cNvSpPr/>
          <p:nvPr/>
        </p:nvSpPr>
        <p:spPr>
          <a:xfrm>
            <a:off x="7927257" y="1843146"/>
            <a:ext cx="2566220" cy="86523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Window</a:t>
            </a:r>
            <a:endParaRPr lang="ko-KR" altLang="en-US" sz="3200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9E71593-1AFF-8F1E-0AAF-0D9EBDFAAFA6}"/>
              </a:ext>
            </a:extLst>
          </p:cNvPr>
          <p:cNvSpPr/>
          <p:nvPr/>
        </p:nvSpPr>
        <p:spPr>
          <a:xfrm>
            <a:off x="7927257" y="3373634"/>
            <a:ext cx="2566220" cy="86523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Mac</a:t>
            </a:r>
            <a:endParaRPr lang="ko-KR" altLang="en-US" sz="3200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032E03D-81D4-2BD3-EB17-FE043DB3E48C}"/>
              </a:ext>
            </a:extLst>
          </p:cNvPr>
          <p:cNvSpPr/>
          <p:nvPr/>
        </p:nvSpPr>
        <p:spPr>
          <a:xfrm>
            <a:off x="7927257" y="4904123"/>
            <a:ext cx="2566220" cy="86523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Linux</a:t>
            </a:r>
            <a:endParaRPr lang="ko-KR" altLang="en-US" sz="3200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6A811F0-8E37-AE62-EC7A-CD89D52A3190}"/>
              </a:ext>
            </a:extLst>
          </p:cNvPr>
          <p:cNvSpPr/>
          <p:nvPr/>
        </p:nvSpPr>
        <p:spPr>
          <a:xfrm>
            <a:off x="4578144" y="1843146"/>
            <a:ext cx="2566220" cy="86523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JVM</a:t>
            </a:r>
          </a:p>
          <a:p>
            <a:pPr algn="ctr"/>
            <a:r>
              <a:rPr lang="en-US" altLang="ko-KR" sz="24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(window)</a:t>
            </a:r>
            <a:endParaRPr lang="ko-KR" altLang="en-US" sz="2400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29DEB47-F0A3-5155-CFAC-72CA8552823A}"/>
              </a:ext>
            </a:extLst>
          </p:cNvPr>
          <p:cNvSpPr/>
          <p:nvPr/>
        </p:nvSpPr>
        <p:spPr>
          <a:xfrm>
            <a:off x="4578144" y="3373634"/>
            <a:ext cx="2566220" cy="86523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JVM</a:t>
            </a:r>
          </a:p>
          <a:p>
            <a:pPr algn="ctr"/>
            <a:r>
              <a:rPr lang="en-US" altLang="ko-KR" sz="24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(mac)</a:t>
            </a:r>
            <a:endParaRPr lang="ko-KR" altLang="en-US" sz="2400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70AA71-070B-9842-D528-D774F201A690}"/>
              </a:ext>
            </a:extLst>
          </p:cNvPr>
          <p:cNvSpPr/>
          <p:nvPr/>
        </p:nvSpPr>
        <p:spPr>
          <a:xfrm>
            <a:off x="4578144" y="4904123"/>
            <a:ext cx="2566220" cy="86523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JVM</a:t>
            </a:r>
          </a:p>
          <a:p>
            <a:pPr algn="ctr"/>
            <a:r>
              <a:rPr lang="en-US" altLang="ko-KR" sz="24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(</a:t>
            </a:r>
            <a:r>
              <a:rPr lang="en-US" altLang="ko-KR" sz="2400" dirty="0" err="1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linux</a:t>
            </a:r>
            <a:r>
              <a:rPr lang="en-US" altLang="ko-KR" sz="24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)</a:t>
            </a:r>
            <a:endParaRPr lang="ko-KR" altLang="en-US" sz="2400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263512D-6E27-BB3C-CEE0-635D5EAB20FB}"/>
              </a:ext>
            </a:extLst>
          </p:cNvPr>
          <p:cNvCxnSpPr>
            <a:cxnSpLocks/>
          </p:cNvCxnSpPr>
          <p:nvPr/>
        </p:nvCxnSpPr>
        <p:spPr>
          <a:xfrm flipV="1">
            <a:off x="3711681" y="2363405"/>
            <a:ext cx="553063" cy="45931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A3497A-FFF2-186E-5B17-60D73C42C19B}"/>
              </a:ext>
            </a:extLst>
          </p:cNvPr>
          <p:cNvCxnSpPr>
            <a:cxnSpLocks/>
          </p:cNvCxnSpPr>
          <p:nvPr/>
        </p:nvCxnSpPr>
        <p:spPr>
          <a:xfrm>
            <a:off x="3723352" y="4885315"/>
            <a:ext cx="613291" cy="45142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3EA3363-3CE9-152B-B357-A6D53B375303}"/>
              </a:ext>
            </a:extLst>
          </p:cNvPr>
          <p:cNvCxnSpPr>
            <a:cxnSpLocks/>
          </p:cNvCxnSpPr>
          <p:nvPr/>
        </p:nvCxnSpPr>
        <p:spPr>
          <a:xfrm>
            <a:off x="7266040" y="2275765"/>
            <a:ext cx="55306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C94657-4E88-16C6-572A-1D7190D3BA6B}"/>
              </a:ext>
            </a:extLst>
          </p:cNvPr>
          <p:cNvCxnSpPr>
            <a:cxnSpLocks/>
          </p:cNvCxnSpPr>
          <p:nvPr/>
        </p:nvCxnSpPr>
        <p:spPr>
          <a:xfrm>
            <a:off x="7266039" y="3806252"/>
            <a:ext cx="55306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7CF92EF-D18F-C6A1-3561-F2D4E3C06478}"/>
              </a:ext>
            </a:extLst>
          </p:cNvPr>
          <p:cNvCxnSpPr>
            <a:cxnSpLocks/>
          </p:cNvCxnSpPr>
          <p:nvPr/>
        </p:nvCxnSpPr>
        <p:spPr>
          <a:xfrm>
            <a:off x="7266038" y="5336742"/>
            <a:ext cx="55306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81B50FD-2412-6ED0-BAAB-A25D6D183FE0}"/>
              </a:ext>
            </a:extLst>
          </p:cNvPr>
          <p:cNvCxnSpPr>
            <a:cxnSpLocks/>
          </p:cNvCxnSpPr>
          <p:nvPr/>
        </p:nvCxnSpPr>
        <p:spPr>
          <a:xfrm>
            <a:off x="3898492" y="3838692"/>
            <a:ext cx="55306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3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2919C-26B0-7C14-2560-5270897C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74045-5138-D58A-C7DA-6D4B2BEE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Eclipse : eclipse-jee-2018-09-win32-x86_64</a:t>
            </a:r>
          </a:p>
          <a:p>
            <a:pPr lvl="1"/>
            <a:r>
              <a:rPr lang="en-US" altLang="ko-KR" dirty="0">
                <a:hlinkClick r:id="rId2"/>
              </a:rPr>
              <a:t>https://www.eclipse.org/downloads/packages/release/2018-09/r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자바를 코딩하기에 최적화된 </a:t>
            </a:r>
            <a:r>
              <a:rPr lang="en-US" altLang="ko-KR" dirty="0"/>
              <a:t>IDE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DEC93B-CED8-CE3C-7D29-A55A9E9B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FDBB1F-C0C4-E309-B8BE-71291AB2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AE575B-461E-CBDB-F70F-30C7D6558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349" y="2643998"/>
            <a:ext cx="5500412" cy="35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8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4198F-3078-0391-E5EC-0DB23B0B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JDK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AEFE9-9F94-2827-9F79-C864613F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JDK : Zulu 8.33.0.1 (8u192b01)</a:t>
            </a:r>
          </a:p>
          <a:p>
            <a:pPr lvl="1"/>
            <a:r>
              <a:rPr lang="en-US" altLang="ko-KR" dirty="0">
                <a:hlinkClick r:id="rId2"/>
              </a:rPr>
              <a:t>https://www.azul.com/downloads/?version=java-8-lts&amp;os=windows&amp;architecture=x86-64-bit&amp;package=jdk&amp;show-old-builds=true</a:t>
            </a:r>
            <a:r>
              <a:rPr lang="en-US" altLang="ko-KR" dirty="0"/>
              <a:t> 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1EF816-0878-E1DF-B668-8E8287AA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7C83F1-F80F-2171-0E0C-4F55DAC3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173C40-C984-16A2-3CEC-09C3012DF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2" y="3429000"/>
            <a:ext cx="6727258" cy="256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9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79AF3-7512-60CE-F071-A6F8C89D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JDK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106AE0-857E-23AD-1C0B-3FC6D595A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https://pythontoomuchinformation.tistory.com/451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63CCF2-7FF6-5305-DC9D-BD1A5BDD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08DB98-0AF4-A06E-4167-5C9D79DC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68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3A088-75F8-E775-550E-167C811C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JDK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328B91-4CFA-6916-893E-5136D7E49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4988DF-EC8F-312E-8ABD-89780864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CFEC48-595D-8739-C37C-09F0BD8D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8F8B89-F8EC-1AB2-4136-31690B0EF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85" y="2200796"/>
            <a:ext cx="4839119" cy="35969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D3D212-16A9-46B3-935B-4570372D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77" y="2348043"/>
            <a:ext cx="6538527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17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C21A3-D0BB-5C45-28FC-B9627665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Java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A44572-E012-B42D-DE7A-6C51AC6E8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47FE41-19FD-22E6-A16C-D81BB2F9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5F2D32-2FD3-FC1F-15BD-0C92CC2C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B1E739-D709-A832-1714-662B9729B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20" y="1780986"/>
            <a:ext cx="6293075" cy="24763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6B538A-832D-D510-8560-88EC57056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872" y="3718796"/>
            <a:ext cx="8132548" cy="209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0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19A349E-947D-8397-B85C-50AD02EE8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2472"/>
            <a:ext cx="9144000" cy="2387600"/>
          </a:xfrm>
        </p:spPr>
        <p:txBody>
          <a:bodyPr/>
          <a:lstStyle/>
          <a:p>
            <a:r>
              <a:rPr lang="ko-KR" altLang="en-US" dirty="0"/>
              <a:t>질문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74D323F-9B8E-E085-4D97-12F32414514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78575"/>
            <a:ext cx="1924050" cy="365125"/>
          </a:xfrm>
        </p:spPr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4AB305-C7FA-759B-4CA9-CBF17DB483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78575"/>
            <a:ext cx="2743200" cy="365125"/>
          </a:xfrm>
        </p:spPr>
        <p:txBody>
          <a:bodyPr/>
          <a:lstStyle/>
          <a:p>
            <a:fld id="{5F0F93C2-31F0-48A1-86A1-80108AF993E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75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96941-547A-0EB3-9476-B652E9D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세션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18EE7-E6C6-A0EA-026D-FF1684984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월 </a:t>
            </a:r>
            <a:r>
              <a:rPr lang="en-US" altLang="ko-KR" dirty="0"/>
              <a:t>7-9 pm</a:t>
            </a:r>
          </a:p>
          <a:p>
            <a:r>
              <a:rPr lang="ko-KR" altLang="en-US" dirty="0"/>
              <a:t>과제가 좀 있을 예정</a:t>
            </a:r>
            <a:endParaRPr lang="en-US" altLang="ko-KR" dirty="0"/>
          </a:p>
          <a:p>
            <a:r>
              <a:rPr lang="ko-KR" altLang="en-US" dirty="0"/>
              <a:t>극</a:t>
            </a:r>
            <a:r>
              <a:rPr lang="en-US" altLang="ko-KR" dirty="0"/>
              <a:t> P</a:t>
            </a:r>
            <a:r>
              <a:rPr lang="ko-KR" altLang="en-US" dirty="0"/>
              <a:t>라서 </a:t>
            </a:r>
            <a:r>
              <a:rPr lang="ko-KR" altLang="en-US" dirty="0" err="1"/>
              <a:t>쉅</a:t>
            </a:r>
            <a:r>
              <a:rPr lang="ko-KR" altLang="en-US" dirty="0"/>
              <a:t> 자료가 늦게 올라올 수도 있습니다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C91470-8BE1-8676-A9BF-44BD37B9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80AB23-5A5E-0CED-7FB7-1FCF6B06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21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4ABC3AA-6359-F090-5795-84D2333A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세션장</a:t>
            </a:r>
            <a:r>
              <a:rPr lang="ko-KR" altLang="en-US" dirty="0"/>
              <a:t> 소개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716E64E-531F-6034-58C2-BF6C9F513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학번 신소재공학부</a:t>
            </a:r>
            <a:endParaRPr lang="en-US" altLang="ko-KR" dirty="0"/>
          </a:p>
          <a:p>
            <a:r>
              <a:rPr lang="en-US" altLang="ko-KR" dirty="0"/>
              <a:t>010-8619-9551</a:t>
            </a:r>
          </a:p>
          <a:p>
            <a:r>
              <a:rPr lang="en-US" altLang="ko-KR" dirty="0"/>
              <a:t>@junhyun_alloy</a:t>
            </a:r>
          </a:p>
          <a:p>
            <a:r>
              <a:rPr lang="en-US" altLang="ko-KR" dirty="0"/>
              <a:t>SSAFY </a:t>
            </a:r>
            <a:r>
              <a:rPr lang="ko-KR" altLang="en-US" dirty="0"/>
              <a:t>수강 중</a:t>
            </a:r>
            <a:endParaRPr lang="en-US" altLang="ko-KR" dirty="0"/>
          </a:p>
          <a:p>
            <a:r>
              <a:rPr lang="ko-KR" altLang="en-US" dirty="0"/>
              <a:t>언제든 질문질문</a:t>
            </a:r>
            <a:endParaRPr lang="en-US" altLang="ko-KR" dirty="0"/>
          </a:p>
          <a:p>
            <a:r>
              <a:rPr lang="ko-KR" altLang="en-US" dirty="0"/>
              <a:t>진도는 여러분이 얼마나 잘 </a:t>
            </a:r>
            <a:r>
              <a:rPr lang="ko-KR" altLang="en-US" dirty="0" err="1"/>
              <a:t>따라오느냐에</a:t>
            </a:r>
            <a:r>
              <a:rPr lang="ko-KR" altLang="en-US" dirty="0"/>
              <a:t> 달림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893393-A640-AC1B-0DA0-8912BB0C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B75735-2922-5BAB-C280-C780582F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9" name="그림 8" descr="사람, 인간의 얼굴, 의류, 흡연이(가) 표시된 사진&#10;&#10;자동 생성된 설명">
            <a:extLst>
              <a:ext uri="{FF2B5EF4-FFF2-40B4-BE49-F238E27FC236}">
                <a16:creationId xmlns:a16="http://schemas.microsoft.com/office/drawing/2014/main" id="{D26358D6-6FAB-5B0B-6D6B-19F8A1648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013" y="1670632"/>
            <a:ext cx="2928730" cy="439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5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19A349E-947D-8397-B85C-50AD02EE8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2472"/>
            <a:ext cx="9144000" cy="2387600"/>
          </a:xfrm>
        </p:spPr>
        <p:txBody>
          <a:bodyPr/>
          <a:lstStyle/>
          <a:p>
            <a:r>
              <a:rPr lang="ko-KR" altLang="en-US" dirty="0"/>
              <a:t>자기소개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74D323F-9B8E-E085-4D97-12F32414514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78575"/>
            <a:ext cx="1924050" cy="365125"/>
          </a:xfrm>
        </p:spPr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4AB305-C7FA-759B-4CA9-CBF17DB483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78575"/>
            <a:ext cx="2743200" cy="365125"/>
          </a:xfrm>
        </p:spPr>
        <p:txBody>
          <a:bodyPr/>
          <a:lstStyle/>
          <a:p>
            <a:fld id="{5F0F93C2-31F0-48A1-86A1-80108AF993E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71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FFF87-6CEE-6F91-D830-6B804895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14438-6C49-A62C-25C2-D69B5E4AC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자유전공학부 </a:t>
            </a:r>
            <a:r>
              <a:rPr lang="en-US" altLang="ko-KR" dirty="0"/>
              <a:t>23</a:t>
            </a:r>
            <a:r>
              <a:rPr lang="ko-KR" altLang="en-US" dirty="0"/>
              <a:t>학번 신희원</a:t>
            </a:r>
            <a:endParaRPr lang="en-US" altLang="ko-KR" dirty="0"/>
          </a:p>
          <a:p>
            <a:pPr lvl="1"/>
            <a:r>
              <a:rPr lang="en-US" altLang="ko-KR" dirty="0"/>
              <a:t>03</a:t>
            </a:r>
            <a:r>
              <a:rPr lang="ko-KR" altLang="en-US" dirty="0"/>
              <a:t>년생이고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철학과 </a:t>
            </a:r>
            <a:r>
              <a:rPr lang="en-US" altLang="ko-KR" dirty="0"/>
              <a:t>18</a:t>
            </a:r>
            <a:r>
              <a:rPr lang="ko-KR" altLang="en-US" dirty="0"/>
              <a:t>학번 박상윤</a:t>
            </a:r>
            <a:endParaRPr lang="en-US" altLang="ko-KR" dirty="0"/>
          </a:p>
          <a:p>
            <a:pPr lvl="1"/>
            <a:r>
              <a:rPr lang="en-US" altLang="ko-KR" dirty="0"/>
              <a:t>99</a:t>
            </a:r>
            <a:r>
              <a:rPr lang="ko-KR" altLang="en-US" dirty="0"/>
              <a:t>년생</a:t>
            </a:r>
            <a:endParaRPr lang="en-US" altLang="ko-KR" dirty="0"/>
          </a:p>
          <a:p>
            <a:pPr lvl="1"/>
            <a:r>
              <a:rPr lang="ko-KR" altLang="en-US" dirty="0"/>
              <a:t>개발은 방학부터 국비교육</a:t>
            </a:r>
            <a:endParaRPr lang="en-US" altLang="ko-KR" dirty="0"/>
          </a:p>
          <a:p>
            <a:r>
              <a:rPr lang="ko-KR" altLang="en-US" dirty="0"/>
              <a:t>통계 </a:t>
            </a:r>
            <a:r>
              <a:rPr lang="en-US" altLang="ko-KR" dirty="0"/>
              <a:t>23</a:t>
            </a:r>
            <a:r>
              <a:rPr lang="ko-KR" altLang="en-US" dirty="0"/>
              <a:t>학번 박지용</a:t>
            </a:r>
            <a:endParaRPr lang="en-US" altLang="ko-KR" dirty="0"/>
          </a:p>
          <a:p>
            <a:pPr lvl="1"/>
            <a:r>
              <a:rPr lang="en-US" altLang="ko-KR" dirty="0"/>
              <a:t>04</a:t>
            </a:r>
          </a:p>
          <a:p>
            <a:pPr lvl="1"/>
            <a:r>
              <a:rPr lang="ko-KR" altLang="en-US" dirty="0"/>
              <a:t>자바는 안 해봐서 해보고 싶어서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3C495F-FD03-A86D-C990-BF6EB3A5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1974B2-60A0-5708-6EBA-43FE9761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53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FFF87-6CEE-6F91-D830-6B804895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14438-6C49-A62C-25C2-D69B5E4AC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바이오의공학부</a:t>
            </a:r>
            <a:r>
              <a:rPr lang="ko-KR" altLang="en-US" dirty="0"/>
              <a:t> </a:t>
            </a:r>
            <a:r>
              <a:rPr lang="en-US" altLang="ko-KR" dirty="0"/>
              <a:t>23</a:t>
            </a:r>
            <a:r>
              <a:rPr lang="ko-KR" altLang="en-US" dirty="0"/>
              <a:t>학번 김세현</a:t>
            </a:r>
            <a:endParaRPr lang="en-US" altLang="ko-KR" dirty="0"/>
          </a:p>
          <a:p>
            <a:pPr lvl="1"/>
            <a:r>
              <a:rPr lang="en-US" altLang="ko-KR" dirty="0"/>
              <a:t>04</a:t>
            </a:r>
            <a:r>
              <a:rPr lang="ko-KR" altLang="en-US" dirty="0"/>
              <a:t>년생 </a:t>
            </a:r>
            <a:endParaRPr lang="en-US" altLang="ko-KR" dirty="0"/>
          </a:p>
          <a:p>
            <a:pPr lvl="1"/>
            <a:r>
              <a:rPr lang="ko-KR" altLang="en-US" dirty="0"/>
              <a:t>코딩은 </a:t>
            </a:r>
            <a:r>
              <a:rPr lang="en-US" altLang="ko-KR" dirty="0"/>
              <a:t>C</a:t>
            </a:r>
            <a:r>
              <a:rPr lang="ko-KR" altLang="en-US" dirty="0"/>
              <a:t>언어 </a:t>
            </a:r>
            <a:r>
              <a:rPr lang="ko-KR" altLang="en-US" dirty="0" err="1"/>
              <a:t>많이해봤다</a:t>
            </a:r>
            <a:r>
              <a:rPr lang="en-US" altLang="ko-KR" dirty="0"/>
              <a:t>!!</a:t>
            </a:r>
          </a:p>
          <a:p>
            <a:pPr lvl="1"/>
            <a:r>
              <a:rPr lang="ko-KR" altLang="en-US" dirty="0" err="1"/>
              <a:t>컴과이중고려</a:t>
            </a:r>
            <a:endParaRPr lang="en-US" altLang="ko-KR" dirty="0"/>
          </a:p>
          <a:p>
            <a:r>
              <a:rPr lang="ko-KR" altLang="en-US" dirty="0"/>
              <a:t>통계 </a:t>
            </a:r>
            <a:r>
              <a:rPr lang="en-US" altLang="ko-KR" dirty="0"/>
              <a:t>22</a:t>
            </a:r>
            <a:r>
              <a:rPr lang="ko-KR" altLang="en-US" dirty="0"/>
              <a:t>학번 고윤경</a:t>
            </a:r>
            <a:endParaRPr lang="en-US" altLang="ko-KR" dirty="0"/>
          </a:p>
          <a:p>
            <a:pPr lvl="1"/>
            <a:r>
              <a:rPr lang="en-US" altLang="ko-KR" dirty="0"/>
              <a:t>03</a:t>
            </a:r>
            <a:r>
              <a:rPr lang="ko-KR" altLang="en-US" dirty="0"/>
              <a:t>년생</a:t>
            </a:r>
            <a:endParaRPr lang="en-US" altLang="ko-KR" dirty="0"/>
          </a:p>
          <a:p>
            <a:pPr lvl="1"/>
            <a:r>
              <a:rPr lang="ko-KR" altLang="en-US" dirty="0" err="1"/>
              <a:t>시도해보고싶어서</a:t>
            </a:r>
            <a:endParaRPr lang="en-US" altLang="ko-KR" dirty="0"/>
          </a:p>
          <a:p>
            <a:r>
              <a:rPr lang="ko-KR" altLang="en-US" dirty="0"/>
              <a:t>국어국문 </a:t>
            </a:r>
            <a:r>
              <a:rPr lang="en-US" altLang="ko-KR" dirty="0"/>
              <a:t>21</a:t>
            </a:r>
            <a:r>
              <a:rPr lang="ko-KR" altLang="en-US" dirty="0"/>
              <a:t>학번 서민재</a:t>
            </a:r>
            <a:endParaRPr lang="en-US" altLang="ko-KR" dirty="0"/>
          </a:p>
          <a:p>
            <a:pPr lvl="1"/>
            <a:r>
              <a:rPr lang="ko-KR" altLang="en-US" dirty="0" err="1"/>
              <a:t>컴과이중하고있음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3C495F-FD03-A86D-C990-BF6EB3A5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1974B2-60A0-5708-6EBA-43FE9761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094A7CA-8C68-F5D8-4181-9BC199985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3143"/>
            <a:ext cx="9144000" cy="2387600"/>
          </a:xfrm>
        </p:spPr>
        <p:txBody>
          <a:bodyPr/>
          <a:lstStyle/>
          <a:p>
            <a:r>
              <a:rPr lang="ko-KR" altLang="en-US" dirty="0"/>
              <a:t>대관 논의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16871E-456F-8181-44DB-1C3FB002965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78575"/>
            <a:ext cx="1924050" cy="365125"/>
          </a:xfrm>
        </p:spPr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98E61C-D37B-49D5-418D-A12843F1C3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78575"/>
            <a:ext cx="2743200" cy="365125"/>
          </a:xfrm>
        </p:spPr>
        <p:txBody>
          <a:bodyPr/>
          <a:lstStyle/>
          <a:p>
            <a:fld id="{5F0F93C2-31F0-48A1-86A1-80108AF993E6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28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23DEF-1F1F-1464-B0DE-2FCE408B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1318E-FD31-561F-B198-E8C8A471D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순위 </a:t>
            </a:r>
            <a:r>
              <a:rPr lang="en-US" altLang="ko-KR" dirty="0"/>
              <a:t>– </a:t>
            </a:r>
            <a:r>
              <a:rPr lang="ko-KR" altLang="en-US" dirty="0"/>
              <a:t>과도 </a:t>
            </a:r>
            <a:r>
              <a:rPr lang="ko-KR" altLang="en-US" dirty="0" err="1"/>
              <a:t>스터디룸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수강신청해야하고</a:t>
            </a:r>
            <a:r>
              <a:rPr lang="ko-KR" altLang="en-US" dirty="0"/>
              <a:t> 신희원님 부탁해요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순위 </a:t>
            </a:r>
            <a:r>
              <a:rPr lang="en-US" altLang="ko-KR" dirty="0"/>
              <a:t>– </a:t>
            </a:r>
            <a:r>
              <a:rPr lang="ko-KR" altLang="en-US" dirty="0" err="1"/>
              <a:t>현차관</a:t>
            </a:r>
            <a:r>
              <a:rPr lang="ko-KR" altLang="en-US" dirty="0"/>
              <a:t> 한 번만 방문 부탁드립니다 내일 부탁해요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순위 </a:t>
            </a:r>
            <a:r>
              <a:rPr lang="en-US" altLang="ko-KR" dirty="0"/>
              <a:t>– </a:t>
            </a:r>
            <a:r>
              <a:rPr lang="ko-KR" altLang="en-US" dirty="0"/>
              <a:t>여기가 비용만 아니면 제일 좋아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시간 </a:t>
            </a:r>
            <a:r>
              <a:rPr lang="en-US" altLang="ko-KR" dirty="0"/>
              <a:t>40000 /7 6</a:t>
            </a:r>
            <a:r>
              <a:rPr lang="ko-KR" altLang="en-US" dirty="0"/>
              <a:t>천원 </a:t>
            </a:r>
            <a:r>
              <a:rPr lang="ko-KR" altLang="en-US" dirty="0" err="1"/>
              <a:t>쪼금</a:t>
            </a:r>
            <a:r>
              <a:rPr lang="ko-KR" altLang="en-US" dirty="0"/>
              <a:t> 안되는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A4CD7E-5B8B-8467-7AF9-4D675DEE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700B72-6831-5362-93D2-7C476BC4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63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34F2A-A60C-5444-7367-0D41C942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2DDCC-560D-8448-A7C8-0709917F6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Write once, run anywhere</a:t>
            </a:r>
          </a:p>
          <a:p>
            <a:r>
              <a:rPr lang="ko-KR" altLang="en-US" dirty="0"/>
              <a:t>한 번 쓰면</a:t>
            </a:r>
            <a:r>
              <a:rPr lang="en-US" altLang="ko-KR" dirty="0"/>
              <a:t>, </a:t>
            </a:r>
            <a:r>
              <a:rPr lang="ko-KR" altLang="en-US" dirty="0"/>
              <a:t>어디서든 실행된다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대표적인 객체지향 언어</a:t>
            </a:r>
            <a:endParaRPr lang="en-US" altLang="ko-KR" dirty="0"/>
          </a:p>
          <a:p>
            <a:r>
              <a:rPr lang="ko-KR" altLang="en-US" dirty="0"/>
              <a:t>창시자 </a:t>
            </a:r>
            <a:r>
              <a:rPr lang="en-US" altLang="ko-KR" dirty="0"/>
              <a:t>- </a:t>
            </a:r>
            <a:r>
              <a:rPr lang="ko-KR" altLang="en-US" dirty="0"/>
              <a:t>제임스 고슬링</a:t>
            </a:r>
            <a:endParaRPr lang="en-US" altLang="ko-KR" dirty="0"/>
          </a:p>
          <a:p>
            <a:r>
              <a:rPr lang="en-US" altLang="ko-KR" dirty="0"/>
              <a:t>Still alive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55631D-6F81-23FF-C4CF-B67314E1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38E63E-F5AB-9828-503B-BA956A96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026" name="Picture 2" descr="반도체 인명사전] 자바의 창시자 제임스 고슬링">
            <a:extLst>
              <a:ext uri="{FF2B5EF4-FFF2-40B4-BE49-F238E27FC236}">
                <a16:creationId xmlns:a16="http://schemas.microsoft.com/office/drawing/2014/main" id="{2E860B93-2CEC-4DF1-82AE-5879E7F37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8" y="2179866"/>
            <a:ext cx="5354947" cy="339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58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304</Words>
  <Application>Microsoft Office PowerPoint</Application>
  <PresentationFormat>와이드스크린</PresentationFormat>
  <Paragraphs>97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나눔스퀘어 네오 Heavy</vt:lpstr>
      <vt:lpstr>나눔스퀘어라운드OTF Bold</vt:lpstr>
      <vt:lpstr>나눔스퀘어라운드OTF ExtraBold</vt:lpstr>
      <vt:lpstr>나눔스퀘어라운드OTF Regular</vt:lpstr>
      <vt:lpstr>맑은 고딕</vt:lpstr>
      <vt:lpstr>Arial</vt:lpstr>
      <vt:lpstr>Office 테마</vt:lpstr>
      <vt:lpstr>Java Java먹기</vt:lpstr>
      <vt:lpstr>세션 소개</vt:lpstr>
      <vt:lpstr>세션장 소개</vt:lpstr>
      <vt:lpstr>자기소개</vt:lpstr>
      <vt:lpstr>PowerPoint 프레젠테이션</vt:lpstr>
      <vt:lpstr>PowerPoint 프레젠테이션</vt:lpstr>
      <vt:lpstr>대관 논의</vt:lpstr>
      <vt:lpstr>대관</vt:lpstr>
      <vt:lpstr>Java?</vt:lpstr>
      <vt:lpstr>Java 특징</vt:lpstr>
      <vt:lpstr>Eclipse 설치</vt:lpstr>
      <vt:lpstr>JDK 설치</vt:lpstr>
      <vt:lpstr>JDK 설치</vt:lpstr>
      <vt:lpstr>JDK 설치</vt:lpstr>
      <vt:lpstr>Hello Java</vt:lpstr>
      <vt:lpstr>질문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Java먹기</dc:title>
  <dc:creator>an junhyun</dc:creator>
  <cp:lastModifiedBy>안준현[ 학부졸업 / 신소재공학부 ]</cp:lastModifiedBy>
  <cp:revision>7</cp:revision>
  <dcterms:created xsi:type="dcterms:W3CDTF">2023-09-19T12:34:03Z</dcterms:created>
  <dcterms:modified xsi:type="dcterms:W3CDTF">2023-09-25T11:21:57Z</dcterms:modified>
</cp:coreProperties>
</file>