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74" r:id="rId4"/>
    <p:sldId id="273" r:id="rId5"/>
    <p:sldId id="267" r:id="rId6"/>
    <p:sldId id="264" r:id="rId7"/>
    <p:sldId id="265" r:id="rId8"/>
    <p:sldId id="268" r:id="rId9"/>
    <p:sldId id="271" r:id="rId10"/>
    <p:sldId id="272" r:id="rId11"/>
    <p:sldId id="269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blog/search/%EC%9E%85%EB%A0%A5+%EC%86%8D%EB%8F%8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입력과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4358-1706-00C6-EC14-E36EC459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EFBD4-C8DB-9F4A-3602-CAD3C301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191919"/>
                </a:solidFill>
                <a:effectLst/>
                <a:latin typeface="NanumBarunGothic"/>
              </a:rPr>
              <a:t>InputStream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anumBarunGothic"/>
              </a:rPr>
              <a:t>은 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NanumBarunGothic"/>
              </a:rPr>
              <a:t>java.io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anumBarunGothic"/>
              </a:rPr>
              <a:t>패키지의 바이트 단위 입력을 위한 </a:t>
            </a:r>
            <a:r>
              <a:rPr lang="ko-KR" altLang="en-US" b="1" i="0" dirty="0">
                <a:solidFill>
                  <a:srgbClr val="191919"/>
                </a:solidFill>
                <a:effectLst/>
                <a:latin typeface="NanumBarunGothic"/>
              </a:rPr>
              <a:t>최상위 입력 스트림 클래스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anumBarunGothic"/>
              </a:rPr>
              <a:t>입니다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NanumBarunGothic"/>
              </a:rPr>
              <a:t>.</a:t>
            </a:r>
          </a:p>
          <a:p>
            <a:r>
              <a:rPr lang="en-US" altLang="ko-KR" b="0" i="0" dirty="0" err="1">
                <a:solidFill>
                  <a:srgbClr val="191919"/>
                </a:solidFill>
                <a:effectLst/>
                <a:latin typeface="NanumBarunGothic"/>
              </a:rPr>
              <a:t>InputStreamReader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NanumBarunGothic"/>
              </a:rPr>
              <a:t>란 문자 입력 스트림의 한 종류로 </a:t>
            </a:r>
            <a:r>
              <a:rPr lang="ko-KR" altLang="en-US" b="0" i="0" dirty="0">
                <a:effectLst/>
                <a:latin typeface="NanumBarunGothic"/>
              </a:rPr>
              <a:t>입력 장치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ko-KR" altLang="en-US" b="0" i="0" dirty="0">
                <a:effectLst/>
                <a:latin typeface="NanumBarunGothic"/>
              </a:rPr>
              <a:t>키보드 등</a:t>
            </a:r>
            <a:r>
              <a:rPr lang="en-US" altLang="ko-KR" b="0" i="0" dirty="0">
                <a:effectLst/>
                <a:latin typeface="NanumBarunGothic"/>
              </a:rPr>
              <a:t>)</a:t>
            </a:r>
            <a:r>
              <a:rPr lang="ko-KR" altLang="en-US" b="0" i="0" dirty="0">
                <a:effectLst/>
                <a:latin typeface="NanumBarunGothic"/>
              </a:rPr>
              <a:t>으로 부터 받은 입력 값을 자바 응용 프로그램으로 </a:t>
            </a:r>
            <a:r>
              <a:rPr lang="ko-KR" altLang="en-US" b="0" i="0" u="sng" dirty="0">
                <a:effectLst/>
                <a:latin typeface="NanumBarunGothic"/>
              </a:rPr>
              <a:t>전달하는 객체</a:t>
            </a:r>
            <a:r>
              <a:rPr lang="ko-KR" altLang="en-US" b="0" i="0" dirty="0">
                <a:effectLst/>
                <a:latin typeface="NanumBarunGothic"/>
              </a:rPr>
              <a:t>입니다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자바 응용 프로그램은 입력 장치로부터 직접 데이터를 읽지 않고 입력 스트림을 통해 데이터를 읽습니다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56CFC-1493-33DE-E604-7B48AD11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1B00E-FD06-5D67-EEE9-7C4600A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F726B-9527-0C4E-9E64-26E2E7A7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85BB7-3B8D-3DC5-3F79-A2B50A5C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B3F239-E3DC-B70F-8A0A-E794DD4B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559386"/>
            <a:ext cx="7727350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EEF9-5C95-7390-6522-9C4B644C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918FB-19A9-2E68-E3C2-11038D7A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출력해야 할 내용이 많을 때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 </a:t>
            </a:r>
            <a:r>
              <a:rPr lang="ko-KR" altLang="en-US" dirty="0"/>
              <a:t>으로 출력을 하게 되면</a:t>
            </a:r>
            <a:r>
              <a:rPr lang="en-US" altLang="ko-KR" dirty="0"/>
              <a:t>, </a:t>
            </a:r>
            <a:r>
              <a:rPr lang="ko-KR" altLang="en-US" dirty="0"/>
              <a:t>시간 초과가 남</a:t>
            </a:r>
            <a:endParaRPr lang="en-US" altLang="ko-KR" dirty="0"/>
          </a:p>
          <a:p>
            <a:r>
              <a:rPr lang="ko-KR" altLang="en-US" dirty="0"/>
              <a:t>그럴 때 </a:t>
            </a:r>
            <a:r>
              <a:rPr lang="en-US" altLang="ko-KR" dirty="0"/>
              <a:t>StringBuilder</a:t>
            </a:r>
            <a:r>
              <a:rPr lang="ko-KR" altLang="en-US" dirty="0"/>
              <a:t>를 사용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실습 </a:t>
            </a:r>
            <a:r>
              <a:rPr lang="ko-KR" altLang="en-US" dirty="0" err="1"/>
              <a:t>해봅시당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96233-1EEC-22EE-E44D-5454F66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941FE-5DAD-4FB1-3753-84391F5A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1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진짜 개발을 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알고리즘을 풀죠</a:t>
            </a:r>
            <a:endParaRPr lang="en-US" altLang="ko-KR" dirty="0"/>
          </a:p>
          <a:p>
            <a:r>
              <a:rPr lang="ko-KR" altLang="en-US" dirty="0" err="1"/>
              <a:t>파이썬이나</a:t>
            </a:r>
            <a:r>
              <a:rPr lang="ko-KR" altLang="en-US" dirty="0"/>
              <a:t> 다른 언어로도 알고리즘을 풀어 보셨을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자바로도 </a:t>
            </a:r>
            <a:r>
              <a:rPr lang="ko-KR" altLang="en-US" dirty="0" err="1"/>
              <a:t>풀어봐야겠죠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코딩테스트를 준비하기엔 </a:t>
            </a:r>
            <a:r>
              <a:rPr lang="ko-KR" altLang="en-US" dirty="0" err="1"/>
              <a:t>파이썬이</a:t>
            </a:r>
            <a:r>
              <a:rPr lang="ko-KR" altLang="en-US" dirty="0"/>
              <a:t> 쉽고 간결하고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 변환</a:t>
            </a:r>
            <a:r>
              <a:rPr lang="en-US" altLang="ko-KR" dirty="0"/>
              <a:t>, </a:t>
            </a:r>
            <a:r>
              <a:rPr lang="ko-KR" altLang="en-US" dirty="0"/>
              <a:t>메모리할당 이런 거 다 자동으로 해줍니다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B7E2-C927-36A7-CBE7-DFCE085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왜 자바로 알고리즘 품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0AE43-A4D0-081B-6036-7FD3A835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간혹 가다 금지하는 </a:t>
            </a:r>
            <a:r>
              <a:rPr lang="ko-KR" altLang="en-US" dirty="0" err="1"/>
              <a:t>코테도</a:t>
            </a:r>
            <a:r>
              <a:rPr lang="ko-KR" altLang="en-US" dirty="0"/>
              <a:t> 있습니다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푸시는 분들도 많죠</a:t>
            </a:r>
            <a:endParaRPr lang="en-US" altLang="ko-KR" dirty="0"/>
          </a:p>
          <a:p>
            <a:r>
              <a:rPr lang="ko-KR" altLang="en-US" dirty="0"/>
              <a:t>하지만 자바로 웹개발을 할 건데</a:t>
            </a:r>
            <a:r>
              <a:rPr lang="en-US" altLang="ko-KR" dirty="0"/>
              <a:t>, C++</a:t>
            </a:r>
            <a:r>
              <a:rPr lang="ko-KR" altLang="en-US" dirty="0"/>
              <a:t>까지 학습하기엔 효율이 떨어지잖아요</a:t>
            </a:r>
            <a:endParaRPr lang="en-US" altLang="ko-KR" dirty="0"/>
          </a:p>
          <a:p>
            <a:r>
              <a:rPr lang="ko-KR" altLang="en-US" dirty="0"/>
              <a:t>그리고 요청 등을 처리할 때 알고리즘을 풀 때 사용했던 구문들이 은근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 어디서든 사용 가능하도록 자바로 알고리즘을 풀어보자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96593A-1C3A-C2FD-EC6B-B7E7CF9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598E33-01D7-15D9-E724-3BDC467C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2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45C8-8BF4-D1BC-CE1A-1F7BF520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그러면 알고리즘을 풀어봅시다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C2093-82D0-49A8-2F63-24E100B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자료 구조형까지 다루기엔 시간이 모자라니</a:t>
            </a:r>
            <a:endParaRPr lang="en-US" altLang="ko-KR" dirty="0"/>
          </a:p>
          <a:p>
            <a:pPr lvl="1"/>
            <a:r>
              <a:rPr lang="ko-KR" altLang="en-US" dirty="0"/>
              <a:t>자료구조형 </a:t>
            </a:r>
            <a:r>
              <a:rPr lang="en-US" altLang="ko-KR" dirty="0"/>
              <a:t>–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어레이리스트</a:t>
            </a:r>
            <a:r>
              <a:rPr lang="en-US" altLang="ko-KR" dirty="0"/>
              <a:t>, </a:t>
            </a:r>
            <a:r>
              <a:rPr lang="ko-KR" altLang="en-US" dirty="0"/>
              <a:t>링크리스트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endParaRPr lang="en-US" altLang="ko-KR" dirty="0"/>
          </a:p>
          <a:p>
            <a:r>
              <a:rPr lang="ko-KR" altLang="en-US" dirty="0"/>
              <a:t>오늘은 알고리즘의 기본인 입력과 출력에 대해 다뤄보겠습니다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872EA-DB3C-797E-164D-38224B8B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90386-5784-0FE1-ED22-A936B729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98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28DDC-9270-8375-5212-7A204D05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시간제한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98FC4-9109-50AD-1E65-C5AC9CE8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자바를 이용하여 알고리즘을 풀게 되면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1</a:t>
            </a:r>
            <a:r>
              <a:rPr lang="ko-KR" altLang="en-US" dirty="0"/>
              <a:t>초의 시간제한이 주어집니다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* N</a:t>
            </a:r>
            <a:r>
              <a:rPr lang="ko-KR" altLang="en-US" dirty="0"/>
              <a:t>번의 연산이 </a:t>
            </a:r>
            <a:r>
              <a:rPr lang="en-US" altLang="ko-KR" dirty="0"/>
              <a:t>1</a:t>
            </a:r>
            <a:r>
              <a:rPr lang="ko-KR" altLang="en-US" dirty="0"/>
              <a:t>초 라고 생각하시면 됩니다</a:t>
            </a:r>
            <a:endParaRPr lang="en-US" altLang="ko-KR" dirty="0"/>
          </a:p>
          <a:p>
            <a:r>
              <a:rPr lang="ko-KR" altLang="en-US" dirty="0"/>
              <a:t>이때 입력도 연산에 포함된다고 보시면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연산보다 입출력이 시간이 더 </a:t>
            </a:r>
            <a:r>
              <a:rPr lang="ko-KR" altLang="en-US" dirty="0" err="1"/>
              <a:t>들어용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ED43C-3F98-C54D-F0F1-D2E1C46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528DF5-8784-7B61-201D-17876C8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5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B06E-40DB-AF66-320B-5D81A9D5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Scanner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CA9EF-67CA-80D9-FA1F-7D8A0E09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사용하기 쉽고</a:t>
            </a:r>
            <a:r>
              <a:rPr lang="en-US" altLang="ko-KR" dirty="0"/>
              <a:t>, </a:t>
            </a:r>
            <a:r>
              <a:rPr lang="ko-KR" altLang="en-US" dirty="0"/>
              <a:t>간편하지만 느림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246034-26C2-D786-79BE-B877E30B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AB0DC-439C-0880-1885-5BA6DF06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46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B240F-61DE-21D0-D5CE-1182170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en-US" altLang="ko-KR" dirty="0" err="1"/>
              <a:t>BufferedReader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9E641-37D2-8086-5F1D-423A6DCD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BufferedReader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r>
              <a:rPr lang="en-US" altLang="ko-KR" dirty="0" err="1"/>
              <a:t>InputStreamReader</a:t>
            </a:r>
            <a:r>
              <a:rPr lang="ko-KR" altLang="en-US" dirty="0"/>
              <a:t>도 </a:t>
            </a:r>
            <a:r>
              <a:rPr lang="en-US" altLang="ko-KR" dirty="0"/>
              <a:t>import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r>
              <a:rPr lang="en-US" altLang="ko-KR" dirty="0"/>
              <a:t>Exception</a:t>
            </a:r>
            <a:r>
              <a:rPr lang="ko-KR" altLang="en-US" dirty="0"/>
              <a:t>처리도 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 err="1"/>
              <a:t>회차는</a:t>
            </a:r>
            <a:r>
              <a:rPr lang="ko-KR" altLang="en-US" dirty="0"/>
              <a:t> 예외처리</a:t>
            </a:r>
            <a:r>
              <a:rPr lang="en-US" altLang="ko-KR" dirty="0"/>
              <a:t>…? </a:t>
            </a:r>
            <a:r>
              <a:rPr lang="ko-KR" altLang="en-US" dirty="0"/>
              <a:t>를 </a:t>
            </a:r>
            <a:r>
              <a:rPr lang="ko-KR" altLang="en-US" dirty="0" err="1"/>
              <a:t>생각해볼게요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3530C-0C1B-0800-A5E5-F0115B1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E3961-B8C1-192E-46EF-065D075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CA3C8-66E8-9574-2C5B-D4CB9E9C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얼마나 </a:t>
            </a:r>
            <a:r>
              <a:rPr lang="ko-KR" altLang="en-US" dirty="0" err="1"/>
              <a:t>차이나는데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96E17-B279-8567-B4AF-4C676A08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https://www.acmicpc.net/blog/search/%EC%9E%85%EB%A0%A5+%EC%86%8D%EB%8F%84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천만개의 자연수 입력을 받을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버퍼리더로 받으면 </a:t>
            </a:r>
            <a:r>
              <a:rPr lang="en-US" altLang="ko-KR" dirty="0"/>
              <a:t>0.6585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스캐너로 받으면 </a:t>
            </a:r>
            <a:r>
              <a:rPr lang="en-US" altLang="ko-KR" dirty="0"/>
              <a:t>4.8448</a:t>
            </a:r>
            <a:r>
              <a:rPr lang="ko-KR" altLang="en-US" dirty="0"/>
              <a:t>초 가 걸립니다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0CBEB-6883-E638-CA5B-93F2EBC1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EDA04-F416-2AAF-CF46-494E827E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4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F96FB-BBA3-A314-9530-E078065E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차이점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268E7-9D32-FF25-DEA8-F16B9FFD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3680F-F639-DE76-CD83-353F42B5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02CEB-0C26-DB5F-C8FF-99D5CC08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40B39-0399-E833-9230-57E88B68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01" y="1694870"/>
            <a:ext cx="8339276" cy="41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374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NanumBarunGothic</vt:lpstr>
      <vt:lpstr>나눔스퀘어라운드OTF Bold</vt:lpstr>
      <vt:lpstr>나눔스퀘어라운드OTF ExtraBold</vt:lpstr>
      <vt:lpstr>나눔스퀘어라운드OTF Regular</vt:lpstr>
      <vt:lpstr>맑은 고딕</vt:lpstr>
      <vt:lpstr>Arial</vt:lpstr>
      <vt:lpstr>Office 테마</vt:lpstr>
      <vt:lpstr>Java Java먹기</vt:lpstr>
      <vt:lpstr>자바로 진짜 개발을 하기 전에…</vt:lpstr>
      <vt:lpstr>그럼 왜 자바로 알고리즘 품!!</vt:lpstr>
      <vt:lpstr>그러면 알고리즘을 풀어봅시다</vt:lpstr>
      <vt:lpstr>알고리즘 시간제한</vt:lpstr>
      <vt:lpstr>입력 - Scanner</vt:lpstr>
      <vt:lpstr>입력 - BufferedReader</vt:lpstr>
      <vt:lpstr>속도 얼마나 차이나는데!</vt:lpstr>
      <vt:lpstr>차이점!</vt:lpstr>
      <vt:lpstr>inputStream</vt:lpstr>
      <vt:lpstr>PowerPoint 프레젠테이션</vt:lpstr>
      <vt:lpstr>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6</cp:revision>
  <dcterms:created xsi:type="dcterms:W3CDTF">2023-09-19T12:34:03Z</dcterms:created>
  <dcterms:modified xsi:type="dcterms:W3CDTF">2023-11-28T16:05:13Z</dcterms:modified>
</cp:coreProperties>
</file>