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9A0E56-08DB-4807-BCBA-98255D1DB99B}" v="44" dt="2020-05-06T12:21:26.460"/>
    <p1510:client id="{F9983B1B-264A-BD8F-9747-9BBB78B0D460}" v="1" dt="2020-05-06T08:28:55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75" d="100"/>
          <a:sy n="75" d="100"/>
        </p:scale>
        <p:origin x="55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AF7F38-1551-4A2F-864D-5EF260CC6E1E}"/>
              </a:ext>
            </a:extLst>
          </p:cNvPr>
          <p:cNvSpPr txBox="1"/>
          <p:nvPr/>
        </p:nvSpPr>
        <p:spPr>
          <a:xfrm>
            <a:off x="936434" y="1720840"/>
            <a:ext cx="101795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/>
              <a:t>20200507 DB</a:t>
            </a:r>
            <a:r>
              <a:rPr lang="ko-KR" altLang="en-US" sz="7200" dirty="0"/>
              <a:t>과제</a:t>
            </a:r>
            <a:endParaRPr lang="en-US" altLang="ko-KR" sz="7200" dirty="0"/>
          </a:p>
          <a:p>
            <a:r>
              <a:rPr lang="ko-KR" altLang="en-US" sz="7200" dirty="0"/>
              <a:t>기초</a:t>
            </a:r>
            <a:r>
              <a:rPr lang="en-US" altLang="ko-KR" sz="7200"/>
              <a:t>4</a:t>
            </a:r>
            <a:endParaRPr lang="en-US" altLang="ko-KR" sz="7200" dirty="0"/>
          </a:p>
          <a:p>
            <a:endParaRPr lang="en-US" altLang="ko-KR" sz="7200" dirty="0"/>
          </a:p>
          <a:p>
            <a:pPr algn="r"/>
            <a:r>
              <a:rPr lang="en-US" altLang="ko-KR" sz="7200" dirty="0"/>
              <a:t>B</a:t>
            </a:r>
            <a:r>
              <a:rPr lang="ko-KR" altLang="en-US" sz="7200" dirty="0"/>
              <a:t>반 신석환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E85E3F6-7E2C-4B69-A836-B86AA68E6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355586"/>
            <a:ext cx="8928100" cy="51101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1936D4-DE80-4831-9D82-EA0CAE4A5E70}"/>
              </a:ext>
            </a:extLst>
          </p:cNvPr>
          <p:cNvSpPr txBox="1"/>
          <p:nvPr/>
        </p:nvSpPr>
        <p:spPr>
          <a:xfrm>
            <a:off x="1270000" y="647700"/>
            <a:ext cx="210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#</a:t>
            </a:r>
            <a:r>
              <a:rPr lang="ko-KR" altLang="en-US" sz="4000" dirty="0"/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139924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F8BF4B5-3E41-487E-95C0-59402621A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87" y="1030287"/>
            <a:ext cx="8479700" cy="4760913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3BF1BA6B-D3CC-4BCC-9A38-00BB02711082}"/>
              </a:ext>
            </a:extLst>
          </p:cNvPr>
          <p:cNvSpPr/>
          <p:nvPr/>
        </p:nvSpPr>
        <p:spPr>
          <a:xfrm>
            <a:off x="327817" y="1030287"/>
            <a:ext cx="1054101" cy="10414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1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34313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C5CAC4F-2955-4131-A93A-296C9A0FE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0"/>
            <a:ext cx="8978900" cy="685800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DCDCEF45-8C7F-4DD8-8FF8-96ABE7AB5154}"/>
              </a:ext>
            </a:extLst>
          </p:cNvPr>
          <p:cNvSpPr/>
          <p:nvPr/>
        </p:nvSpPr>
        <p:spPr>
          <a:xfrm>
            <a:off x="429417" y="936624"/>
            <a:ext cx="1054101" cy="10414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2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568536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15751B1-D426-4289-B5A3-8989A2B9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936624"/>
            <a:ext cx="8765818" cy="4981576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6F7F642E-6EE8-494D-B492-82841A7CD0E4}"/>
              </a:ext>
            </a:extLst>
          </p:cNvPr>
          <p:cNvSpPr/>
          <p:nvPr/>
        </p:nvSpPr>
        <p:spPr>
          <a:xfrm>
            <a:off x="429417" y="936624"/>
            <a:ext cx="1054101" cy="10414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3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366371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4B2BBD-3899-41CA-BA68-E8A00462CE06}"/>
              </a:ext>
            </a:extLst>
          </p:cNvPr>
          <p:cNvSpPr txBox="1"/>
          <p:nvPr/>
        </p:nvSpPr>
        <p:spPr>
          <a:xfrm>
            <a:off x="489527" y="315191"/>
            <a:ext cx="390180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dirty="0"/>
              <a:t>#예습과제1 - Join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7A1E8-48AB-4346-AB01-8841EC689A2F}"/>
              </a:ext>
            </a:extLst>
          </p:cNvPr>
          <p:cNvSpPr txBox="1"/>
          <p:nvPr/>
        </p:nvSpPr>
        <p:spPr>
          <a:xfrm>
            <a:off x="203424" y="1304693"/>
            <a:ext cx="5424925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/>
              <a:t>Join이란</a:t>
            </a:r>
            <a:r>
              <a:rPr lang="ko-KR" altLang="en-US" sz="2400" dirty="0"/>
              <a:t>?</a:t>
            </a:r>
            <a:endParaRPr lang="ko-KR" sz="2000" dirty="0"/>
          </a:p>
          <a:p>
            <a:pPr algn="l"/>
            <a:endParaRPr lang="ko-KR" altLang="en-US" dirty="0"/>
          </a:p>
          <a:p>
            <a:r>
              <a:rPr lang="ko-KR" altLang="en-US" dirty="0">
                <a:ea typeface="+mn-lt"/>
                <a:cs typeface="+mn-lt"/>
              </a:rPr>
              <a:t>두 개 이상의</a:t>
            </a:r>
            <a:r>
              <a:rPr lang="ko-KR" dirty="0">
                <a:ea typeface="+mn-lt"/>
                <a:cs typeface="+mn-lt"/>
              </a:rPr>
              <a:t> 테이블이나 데이터베이스를 연결하여 데이터를 검색하는 방법</a:t>
            </a:r>
          </a:p>
          <a:p>
            <a:endParaRPr lang="ko-KR" altLang="en-US" dirty="0"/>
          </a:p>
          <a:p>
            <a:endParaRPr lang="ko-KR" dirty="0"/>
          </a:p>
          <a:p>
            <a:r>
              <a:rPr lang="ko-KR" altLang="en-US" dirty="0"/>
              <a:t>-INNER JOIN</a:t>
            </a:r>
          </a:p>
          <a:p>
            <a:r>
              <a:rPr lang="ko-KR" altLang="en-US" dirty="0"/>
              <a:t>쉽게 말해 교집합.</a:t>
            </a:r>
          </a:p>
          <a:p>
            <a:r>
              <a:rPr lang="ko-KR" altLang="en-US" dirty="0"/>
              <a:t>기준테이블과 </a:t>
            </a:r>
            <a:r>
              <a:rPr lang="ko-KR" altLang="en-US" dirty="0" err="1"/>
              <a:t>Join한</a:t>
            </a:r>
            <a:r>
              <a:rPr lang="ko-KR" altLang="en-US" dirty="0"/>
              <a:t> 테이블의 </a:t>
            </a:r>
            <a:r>
              <a:rPr lang="ko-KR" altLang="en-US" dirty="0" err="1"/>
              <a:t>중복값을</a:t>
            </a:r>
            <a:r>
              <a:rPr lang="ko-KR" altLang="en-US" dirty="0"/>
              <a:t> 보여준다</a:t>
            </a:r>
          </a:p>
          <a:p>
            <a:endParaRPr lang="ko-KR" altLang="en-US" dirty="0"/>
          </a:p>
          <a:p>
            <a:r>
              <a:rPr lang="ko-KR" altLang="en-US" dirty="0"/>
              <a:t>-LEFT OUTER JOIN</a:t>
            </a:r>
          </a:p>
          <a:p>
            <a:r>
              <a:rPr lang="ko-KR" altLang="en-US" dirty="0"/>
              <a:t>기준테이블의 값 + INNER </a:t>
            </a:r>
            <a:r>
              <a:rPr lang="ko-KR" altLang="en-US" dirty="0" err="1"/>
              <a:t>JOIN값</a:t>
            </a:r>
            <a:endParaRPr lang="ko-KR" altLang="en-US"/>
          </a:p>
          <a:p>
            <a:endParaRPr lang="ko-KR" altLang="en-US" dirty="0"/>
          </a:p>
          <a:p>
            <a:r>
              <a:rPr lang="ko-KR" altLang="en-US" dirty="0"/>
              <a:t>-RIGHT OUTER JOIN</a:t>
            </a:r>
          </a:p>
          <a:p>
            <a:r>
              <a:rPr lang="ko-KR" altLang="en-US" dirty="0"/>
              <a:t>LEFT OUTER </a:t>
            </a:r>
            <a:r>
              <a:rPr lang="ko-KR" altLang="en-US" dirty="0" err="1"/>
              <a:t>JOIN의</a:t>
            </a:r>
            <a:r>
              <a:rPr lang="ko-KR" altLang="en-US" dirty="0"/>
              <a:t> 반대</a:t>
            </a:r>
          </a:p>
          <a:p>
            <a:endParaRPr lang="ko-KR" altLang="en-US" dirty="0"/>
          </a:p>
          <a:p>
            <a:r>
              <a:rPr lang="ko-KR" altLang="en-US" dirty="0"/>
              <a:t>-FULL OUTER JOIN</a:t>
            </a:r>
          </a:p>
          <a:p>
            <a:r>
              <a:rPr lang="ko-KR" altLang="en-US" dirty="0"/>
              <a:t>합집합 두 테이블의 데이터 모두를 검색함</a:t>
            </a: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0680F95F-0609-480F-96C8-58BE2DC39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425" y="1167486"/>
            <a:ext cx="6283712" cy="476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5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898FD6-3CE0-40C6-87BC-D92288B7BB58}"/>
              </a:ext>
            </a:extLst>
          </p:cNvPr>
          <p:cNvSpPr txBox="1"/>
          <p:nvPr/>
        </p:nvSpPr>
        <p:spPr>
          <a:xfrm>
            <a:off x="489527" y="315191"/>
            <a:ext cx="423248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dirty="0"/>
              <a:t>#예습과제1 - Union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1BB091-4D3D-4AC8-8C52-4E4858D46FB4}"/>
              </a:ext>
            </a:extLst>
          </p:cNvPr>
          <p:cNvSpPr txBox="1"/>
          <p:nvPr/>
        </p:nvSpPr>
        <p:spPr>
          <a:xfrm>
            <a:off x="203424" y="1304693"/>
            <a:ext cx="11520922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/>
              <a:t>UNION이란</a:t>
            </a:r>
            <a:r>
              <a:rPr lang="ko-KR" altLang="en-US" sz="2400" dirty="0"/>
              <a:t>?</a:t>
            </a:r>
            <a:endParaRPr lang="ko-KR" sz="2000" dirty="0"/>
          </a:p>
          <a:p>
            <a:pPr algn="l"/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Union은 </a:t>
            </a:r>
            <a:r>
              <a:rPr lang="ko-KR" altLang="en-US" dirty="0">
                <a:ea typeface="+mn-lt"/>
                <a:cs typeface="+mn-lt"/>
              </a:rPr>
              <a:t>여러 개의 </a:t>
            </a:r>
            <a:r>
              <a:rPr lang="ko-KR" dirty="0">
                <a:ea typeface="+mn-lt"/>
                <a:cs typeface="+mn-lt"/>
              </a:rPr>
              <a:t>SQL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문을 합쳐 하나의 SQL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문으로 만들어주는 방법입니다.</a:t>
            </a:r>
          </a:p>
          <a:p>
            <a:r>
              <a:rPr lang="ko-KR" dirty="0">
                <a:ea typeface="+mn-lt"/>
                <a:cs typeface="+mn-lt"/>
              </a:rPr>
              <a:t>두개의 쿼리의 합집합을 만들어준다고 생각하면 </a:t>
            </a:r>
            <a:r>
              <a:rPr lang="ko-KR" altLang="en-US" dirty="0">
                <a:ea typeface="+mn-lt"/>
                <a:cs typeface="+mn-lt"/>
              </a:rPr>
              <a:t>될 듯합니다</a:t>
            </a:r>
            <a:r>
              <a:rPr lang="ko-KR" dirty="0">
                <a:ea typeface="+mn-lt"/>
                <a:cs typeface="+mn-lt"/>
              </a:rPr>
              <a:t>.</a:t>
            </a:r>
            <a:endParaRPr lang="ko-KR" dirty="0"/>
          </a:p>
          <a:p>
            <a:endParaRPr lang="ko-KR" dirty="0"/>
          </a:p>
          <a:p>
            <a:endParaRPr lang="ko-KR" dirty="0"/>
          </a:p>
          <a:p>
            <a:r>
              <a:rPr lang="en-US" altLang="ko-KR" dirty="0">
                <a:ea typeface="+mn-lt"/>
                <a:cs typeface="+mn-lt"/>
              </a:rPr>
              <a:t>Union 과 </a:t>
            </a:r>
            <a:r>
              <a:rPr lang="en-US" altLang="ko-KR" dirty="0" err="1">
                <a:ea typeface="+mn-lt"/>
                <a:cs typeface="+mn-lt"/>
              </a:rPr>
              <a:t>UnionAll</a:t>
            </a:r>
            <a:r>
              <a:rPr lang="en-US" altLang="ko-KR" dirty="0">
                <a:ea typeface="+mn-lt"/>
                <a:cs typeface="+mn-lt"/>
              </a:rPr>
              <a:t> 의 </a:t>
            </a:r>
            <a:r>
              <a:rPr lang="en-US" altLang="ko-KR" dirty="0" err="1">
                <a:ea typeface="+mn-lt"/>
                <a:cs typeface="+mn-lt"/>
              </a:rPr>
              <a:t>차이</a:t>
            </a:r>
            <a:r>
              <a:rPr lang="en-US" altLang="ko-KR" dirty="0">
                <a:ea typeface="+mn-lt"/>
                <a:cs typeface="+mn-lt"/>
              </a:rPr>
              <a:t> 점</a:t>
            </a:r>
            <a:endParaRPr lang="ko-KR" altLang="en-US" dirty="0" err="1">
              <a:ea typeface="+mn-lt"/>
              <a:cs typeface="+mn-lt"/>
            </a:endParaRPr>
          </a:p>
          <a:p>
            <a:endParaRPr lang="en-US" altLang="ko-KR" dirty="0"/>
          </a:p>
          <a:p>
            <a:r>
              <a:rPr lang="en-US" dirty="0" err="1">
                <a:ea typeface="+mn-lt"/>
                <a:cs typeface="+mn-lt"/>
              </a:rPr>
              <a:t>하지만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Union은</a:t>
            </a:r>
            <a:r>
              <a:rPr lang="en-US" dirty="0">
                <a:ea typeface="+mn-lt"/>
                <a:cs typeface="+mn-lt"/>
              </a:rPr>
              <a:t> 두 </a:t>
            </a:r>
            <a:r>
              <a:rPr lang="en-US" dirty="0" err="1">
                <a:ea typeface="+mn-lt"/>
                <a:cs typeface="+mn-lt"/>
              </a:rPr>
              <a:t>쿼리의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결과의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중복값을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제거해서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보여주고</a:t>
            </a:r>
            <a:r>
              <a:rPr lang="en-US" dirty="0">
                <a:ea typeface="+mn-lt"/>
                <a:cs typeface="+mn-lt"/>
              </a:rPr>
              <a:t>,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UnionAll은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중복된값도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전부</a:t>
            </a:r>
            <a:r>
              <a:rPr lang="en-US" dirty="0">
                <a:ea typeface="+mn-lt"/>
                <a:cs typeface="+mn-lt"/>
              </a:rPr>
              <a:t> 다 </a:t>
            </a:r>
            <a:r>
              <a:rPr lang="en-US" dirty="0" err="1">
                <a:ea typeface="+mn-lt"/>
                <a:cs typeface="+mn-lt"/>
              </a:rPr>
              <a:t>보여준다는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차이점이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있습니다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Union </a:t>
            </a:r>
            <a:r>
              <a:rPr lang="ko-KR" altLang="en-US" dirty="0" err="1"/>
              <a:t>사용시</a:t>
            </a:r>
            <a:r>
              <a:rPr lang="en-US" dirty="0"/>
              <a:t> </a:t>
            </a:r>
            <a:r>
              <a:rPr lang="ko-KR" altLang="en-US" dirty="0" err="1"/>
              <a:t>주의점</a:t>
            </a:r>
          </a:p>
          <a:p>
            <a:r>
              <a:rPr lang="en-US" dirty="0"/>
              <a:t>-</a:t>
            </a:r>
            <a:r>
              <a:rPr lang="en-US" altLang="ko-KR" dirty="0"/>
              <a:t> </a:t>
            </a:r>
            <a:r>
              <a:rPr lang="ko-KR" altLang="en-US" dirty="0"/>
              <a:t>칼럼명이</a:t>
            </a:r>
            <a:r>
              <a:rPr lang="en-US" dirty="0"/>
              <a:t> </a:t>
            </a:r>
            <a:r>
              <a:rPr lang="ko-KR" altLang="en-US" dirty="0"/>
              <a:t>같아야 한다. (같지 않을 경우 </a:t>
            </a:r>
            <a:r>
              <a:rPr lang="ko-KR" altLang="en-US" dirty="0" err="1"/>
              <a:t>AS를</a:t>
            </a:r>
            <a:r>
              <a:rPr lang="ko-KR" altLang="en-US" dirty="0"/>
              <a:t> 사용하여 같게 만들어주면 됨)</a:t>
            </a:r>
          </a:p>
          <a:p>
            <a:r>
              <a:rPr lang="ko-KR" altLang="en-US" dirty="0"/>
              <a:t>- 칼럼 별 데이터 타입이 같아야 합니다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19923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BE308D-C8E2-499E-81C0-678FBBA56AAD}"/>
              </a:ext>
            </a:extLst>
          </p:cNvPr>
          <p:cNvSpPr txBox="1"/>
          <p:nvPr/>
        </p:nvSpPr>
        <p:spPr>
          <a:xfrm>
            <a:off x="489527" y="315191"/>
            <a:ext cx="50376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dirty="0"/>
              <a:t>#예습과제1 - </a:t>
            </a:r>
            <a:r>
              <a:rPr lang="en-US" altLang="ko-KR" sz="3200" dirty="0" err="1"/>
              <a:t>SubQuery</a:t>
            </a:r>
            <a:endParaRPr lang="ko-KR" altLang="en-US" sz="32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2BA29F-64F7-4FF5-9CCF-82A47994EBB8}"/>
              </a:ext>
            </a:extLst>
          </p:cNvPr>
          <p:cNvSpPr txBox="1"/>
          <p:nvPr/>
        </p:nvSpPr>
        <p:spPr>
          <a:xfrm>
            <a:off x="189047" y="1247184"/>
            <a:ext cx="1152092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 err="1"/>
              <a:t>SubQuery이란</a:t>
            </a:r>
            <a:r>
              <a:rPr lang="ko-KR" altLang="en-US" sz="2400" dirty="0"/>
              <a:t>?</a:t>
            </a:r>
            <a:endParaRPr lang="ko-KR" sz="2000" dirty="0"/>
          </a:p>
          <a:p>
            <a:pPr algn="l"/>
            <a:endParaRPr lang="ko-KR" altLang="en-US" dirty="0"/>
          </a:p>
          <a:p>
            <a:r>
              <a:rPr lang="en-US" altLang="ko-KR" dirty="0" err="1"/>
              <a:t>서브쿼리</a:t>
            </a:r>
            <a:r>
              <a:rPr lang="en-US" altLang="ko-KR" dirty="0"/>
              <a:t>(Subquery)란 </a:t>
            </a:r>
            <a:r>
              <a:rPr lang="en-US" altLang="ko-KR" dirty="0" err="1"/>
              <a:t>하나의</a:t>
            </a:r>
            <a:r>
              <a:rPr lang="en-US" altLang="ko-KR" dirty="0"/>
              <a:t> SQL 문 </a:t>
            </a:r>
            <a:r>
              <a:rPr lang="en-US" altLang="ko-KR" dirty="0" err="1"/>
              <a:t>안에</a:t>
            </a:r>
            <a:r>
              <a:rPr lang="en-US" altLang="ko-KR" dirty="0"/>
              <a:t> </a:t>
            </a:r>
            <a:r>
              <a:rPr lang="en-US" altLang="ko-KR" dirty="0" err="1"/>
              <a:t>포함되어</a:t>
            </a:r>
            <a:r>
              <a:rPr lang="en-US" altLang="ko-KR" dirty="0"/>
              <a:t> </a:t>
            </a:r>
            <a:r>
              <a:rPr lang="en-US" altLang="ko-KR" dirty="0" err="1"/>
              <a:t>있는</a:t>
            </a:r>
            <a:r>
              <a:rPr lang="en-US" altLang="ko-KR" dirty="0"/>
              <a:t> 또 </a:t>
            </a:r>
            <a:r>
              <a:rPr lang="en-US" altLang="ko-KR" dirty="0" err="1"/>
              <a:t>다른</a:t>
            </a:r>
            <a:r>
              <a:rPr lang="en-US" altLang="ko-KR" dirty="0"/>
              <a:t> SQL </a:t>
            </a:r>
            <a:r>
              <a:rPr lang="en-US" altLang="ko-KR" dirty="0" err="1"/>
              <a:t>문을</a:t>
            </a:r>
            <a:r>
              <a:rPr lang="en-US" altLang="ko-KR" dirty="0"/>
              <a:t> </a:t>
            </a:r>
            <a:r>
              <a:rPr lang="en-US" altLang="ko-KR" dirty="0" err="1"/>
              <a:t>말한다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서브쿼리는</a:t>
            </a:r>
            <a:r>
              <a:rPr lang="en-US" altLang="ko-KR" dirty="0"/>
              <a:t> </a:t>
            </a:r>
            <a:r>
              <a:rPr lang="en-US" altLang="ko-KR" dirty="0" err="1"/>
              <a:t>메인쿼리가</a:t>
            </a:r>
            <a:r>
              <a:rPr lang="en-US" altLang="ko-KR" dirty="0"/>
              <a:t> </a:t>
            </a:r>
            <a:r>
              <a:rPr lang="en-US" altLang="ko-KR" dirty="0" err="1"/>
              <a:t>서브쿼리를</a:t>
            </a:r>
            <a:r>
              <a:rPr lang="en-US" altLang="ko-KR" dirty="0"/>
              <a:t> </a:t>
            </a:r>
            <a:r>
              <a:rPr lang="en-US" altLang="ko-KR" dirty="0" err="1"/>
              <a:t>포함하는</a:t>
            </a:r>
            <a:r>
              <a:rPr lang="en-US" altLang="ko-KR" dirty="0"/>
              <a:t> </a:t>
            </a:r>
            <a:r>
              <a:rPr lang="en-US" altLang="ko-KR" dirty="0" err="1"/>
              <a:t>종속적인</a:t>
            </a:r>
            <a:r>
              <a:rPr lang="en-US" altLang="ko-KR" dirty="0"/>
              <a:t> </a:t>
            </a:r>
            <a:r>
              <a:rPr lang="en-US" altLang="ko-KR" dirty="0" err="1"/>
              <a:t>관계이다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6" name="그림 6" descr="조류이(가) 표시된 사진&#10;&#10;매우 높은 신뢰도로 생성된 설명">
            <a:extLst>
              <a:ext uri="{FF2B5EF4-FFF2-40B4-BE49-F238E27FC236}">
                <a16:creationId xmlns:a16="http://schemas.microsoft.com/office/drawing/2014/main" id="{261B92A9-B8AD-4881-8FBD-52DDBB6FB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2876534"/>
            <a:ext cx="8637916" cy="20682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0FE7CB-6A12-4886-91BC-F7637EAA1E19}"/>
              </a:ext>
            </a:extLst>
          </p:cNvPr>
          <p:cNvSpPr txBox="1"/>
          <p:nvPr/>
        </p:nvSpPr>
        <p:spPr>
          <a:xfrm>
            <a:off x="189046" y="5287221"/>
            <a:ext cx="11520922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 err="1"/>
              <a:t>Subquery를</a:t>
            </a:r>
            <a:r>
              <a:rPr lang="ko-KR" altLang="en-US" sz="2000" dirty="0"/>
              <a:t> 사용 할 수 있는 곳</a:t>
            </a:r>
          </a:p>
          <a:p>
            <a:endParaRPr lang="ko-KR" altLang="en-US" sz="2000" dirty="0"/>
          </a:p>
          <a:p>
            <a:r>
              <a:rPr lang="ko-KR" altLang="en-US" sz="2000" dirty="0"/>
              <a:t>- SELECT, FROM, WHERE, HAVING, ORDER BY, </a:t>
            </a:r>
            <a:r>
              <a:rPr lang="ko-KR" altLang="en-US" sz="2000" dirty="0" err="1"/>
              <a:t>INSERT문의</a:t>
            </a:r>
            <a:r>
              <a:rPr lang="ko-KR" altLang="en-US" sz="2000" dirty="0"/>
              <a:t> VALUES, </a:t>
            </a:r>
            <a:r>
              <a:rPr lang="ko-KR" altLang="en-US" sz="2000" dirty="0" err="1"/>
              <a:t>UPDATE문의</a:t>
            </a:r>
            <a:r>
              <a:rPr lang="ko-KR" altLang="en-US" sz="2000" dirty="0"/>
              <a:t> SET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83961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BCF40CD-919A-4876-AAC1-438AF9CCA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09" y="939113"/>
            <a:ext cx="11791539" cy="5844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3A0C80-17F8-43EA-A76F-7ED090DFA846}"/>
              </a:ext>
            </a:extLst>
          </p:cNvPr>
          <p:cNvSpPr txBox="1"/>
          <p:nvPr/>
        </p:nvSpPr>
        <p:spPr>
          <a:xfrm>
            <a:off x="489527" y="315191"/>
            <a:ext cx="503761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dirty="0"/>
              <a:t>#예습과제1 - </a:t>
            </a:r>
            <a:r>
              <a:rPr lang="en-US" altLang="ko-KR" sz="3200" dirty="0" err="1"/>
              <a:t>SubQuery</a:t>
            </a:r>
            <a:endParaRPr lang="ko-KR" altLang="en-US" sz="3200" dirty="0" err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4C9D70-B912-477F-A482-4E6C0E636BD4}"/>
              </a:ext>
            </a:extLst>
          </p:cNvPr>
          <p:cNvSpPr/>
          <p:nvPr/>
        </p:nvSpPr>
        <p:spPr>
          <a:xfrm>
            <a:off x="2160760" y="1855204"/>
            <a:ext cx="347050" cy="331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116120-B2F2-4AAD-AE30-46F4B053315E}"/>
              </a:ext>
            </a:extLst>
          </p:cNvPr>
          <p:cNvSpPr/>
          <p:nvPr/>
        </p:nvSpPr>
        <p:spPr>
          <a:xfrm>
            <a:off x="2243750" y="3696075"/>
            <a:ext cx="347050" cy="331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4B4B0E-B59D-4AFB-B66A-2C7A138FDD36}"/>
              </a:ext>
            </a:extLst>
          </p:cNvPr>
          <p:cNvSpPr/>
          <p:nvPr/>
        </p:nvSpPr>
        <p:spPr>
          <a:xfrm>
            <a:off x="417968" y="5680292"/>
            <a:ext cx="3017822" cy="150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69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BD8DF9B-9F84-4CE7-B494-C89DD0136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1714499"/>
            <a:ext cx="9499600" cy="38901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297B2B-6AB6-49DE-9164-532C8A986F20}"/>
              </a:ext>
            </a:extLst>
          </p:cNvPr>
          <p:cNvSpPr txBox="1"/>
          <p:nvPr/>
        </p:nvSpPr>
        <p:spPr>
          <a:xfrm>
            <a:off x="1270000" y="647700"/>
            <a:ext cx="210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#</a:t>
            </a:r>
            <a:r>
              <a:rPr lang="ko-KR" altLang="en-US" sz="4000" dirty="0"/>
              <a:t>실습 </a:t>
            </a:r>
            <a:r>
              <a:rPr lang="en-US" altLang="ko-KR" sz="4000" dirty="0"/>
              <a:t>1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285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F724A88-49E1-4449-A59C-7DBA8128D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403799"/>
            <a:ext cx="9283699" cy="4533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3B90CD3-50C0-49B2-83F0-9CD9C5F18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01" y="4933950"/>
            <a:ext cx="9283698" cy="192405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8E6F9385-E024-45F4-85F0-370DE1E3B19B}"/>
              </a:ext>
            </a:extLst>
          </p:cNvPr>
          <p:cNvSpPr/>
          <p:nvPr/>
        </p:nvSpPr>
        <p:spPr>
          <a:xfrm>
            <a:off x="342900" y="292100"/>
            <a:ext cx="1054101" cy="10414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1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4170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B52391C-B63C-495C-B900-654C3A7D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586" y="592137"/>
            <a:ext cx="8443913" cy="35909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A54F2F-B7B6-4ACF-884B-06EA225F6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587" y="4633912"/>
            <a:ext cx="8443913" cy="1552575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C697E0CC-4855-4D07-A459-58F69D2A85F0}"/>
              </a:ext>
            </a:extLst>
          </p:cNvPr>
          <p:cNvSpPr/>
          <p:nvPr/>
        </p:nvSpPr>
        <p:spPr>
          <a:xfrm>
            <a:off x="975518" y="901701"/>
            <a:ext cx="1054101" cy="10414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2</a:t>
            </a:r>
            <a:endParaRPr lang="ko-KR" altLang="en-US" sz="48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4760D29-0940-4FA0-9118-1353668FF5C7}"/>
              </a:ext>
            </a:extLst>
          </p:cNvPr>
          <p:cNvSpPr/>
          <p:nvPr/>
        </p:nvSpPr>
        <p:spPr>
          <a:xfrm>
            <a:off x="975518" y="2724149"/>
            <a:ext cx="1054101" cy="10414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3</a:t>
            </a:r>
            <a:endParaRPr lang="ko-KR" altLang="en-US" sz="48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1FC1211-B77F-4BB5-BF56-D38C7F24084E}"/>
              </a:ext>
            </a:extLst>
          </p:cNvPr>
          <p:cNvSpPr/>
          <p:nvPr/>
        </p:nvSpPr>
        <p:spPr>
          <a:xfrm>
            <a:off x="975518" y="4889499"/>
            <a:ext cx="1054101" cy="10414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4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058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BF96E82-49CE-4899-967A-8A5ACCCBA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2220912"/>
            <a:ext cx="9664700" cy="33416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2D4E15-68AA-4A16-BB38-EA55B06582E5}"/>
              </a:ext>
            </a:extLst>
          </p:cNvPr>
          <p:cNvSpPr txBox="1"/>
          <p:nvPr/>
        </p:nvSpPr>
        <p:spPr>
          <a:xfrm>
            <a:off x="1270000" y="647700"/>
            <a:ext cx="210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#</a:t>
            </a:r>
            <a:r>
              <a:rPr lang="ko-KR" altLang="en-US" sz="4000" dirty="0"/>
              <a:t>실습 </a:t>
            </a:r>
            <a:r>
              <a:rPr lang="en-US" altLang="ko-KR" sz="4000" dirty="0"/>
              <a:t>2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0451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5244CCB-A0F5-45A9-A2D4-71EC3F4C5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1" y="1381125"/>
            <a:ext cx="10401300" cy="409575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D8FF0E9B-150B-4125-AF85-D48269A511A7}"/>
              </a:ext>
            </a:extLst>
          </p:cNvPr>
          <p:cNvSpPr/>
          <p:nvPr/>
        </p:nvSpPr>
        <p:spPr>
          <a:xfrm>
            <a:off x="150017" y="1536700"/>
            <a:ext cx="1054101" cy="10414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1</a:t>
            </a:r>
            <a:endParaRPr lang="ko-KR" altLang="en-US" sz="48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724C793-2076-4DF8-93AD-B22E94BD3F3F}"/>
              </a:ext>
            </a:extLst>
          </p:cNvPr>
          <p:cNvSpPr/>
          <p:nvPr/>
        </p:nvSpPr>
        <p:spPr>
          <a:xfrm>
            <a:off x="150018" y="4076701"/>
            <a:ext cx="1054101" cy="10414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2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601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2EB285A-3D3A-4B08-96EB-66FB3FD85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920874"/>
            <a:ext cx="8880816" cy="36544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2CADDE-CE44-41CC-ADFF-2F4E32CCE892}"/>
              </a:ext>
            </a:extLst>
          </p:cNvPr>
          <p:cNvSpPr txBox="1"/>
          <p:nvPr/>
        </p:nvSpPr>
        <p:spPr>
          <a:xfrm>
            <a:off x="1270000" y="647700"/>
            <a:ext cx="210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#</a:t>
            </a:r>
            <a:r>
              <a:rPr lang="ko-KR" altLang="en-US" sz="4000" dirty="0"/>
              <a:t>실습 </a:t>
            </a:r>
            <a:r>
              <a:rPr lang="en-US" altLang="ko-KR" sz="4000" dirty="0"/>
              <a:t>3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3158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B8BCE31-27EF-44B7-AF09-1EA2C0F2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546100"/>
            <a:ext cx="8253413" cy="5846314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99BF8F16-1DFC-4DA9-87E1-06B62687F2FC}"/>
              </a:ext>
            </a:extLst>
          </p:cNvPr>
          <p:cNvSpPr/>
          <p:nvPr/>
        </p:nvSpPr>
        <p:spPr>
          <a:xfrm>
            <a:off x="302417" y="546100"/>
            <a:ext cx="1054101" cy="10414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1</a:t>
            </a:r>
            <a:endParaRPr lang="ko-KR" altLang="en-US" sz="48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C8B49D2-0EB5-4847-9B92-8F84C709BACF}"/>
              </a:ext>
            </a:extLst>
          </p:cNvPr>
          <p:cNvSpPr/>
          <p:nvPr/>
        </p:nvSpPr>
        <p:spPr>
          <a:xfrm>
            <a:off x="302417" y="3797301"/>
            <a:ext cx="1054101" cy="10414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2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895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8B605AF-FB50-4873-A3C5-62B81FA6A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793" y="936624"/>
            <a:ext cx="8343107" cy="5121275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91511F30-C569-420E-9924-A52B5123337D}"/>
              </a:ext>
            </a:extLst>
          </p:cNvPr>
          <p:cNvSpPr/>
          <p:nvPr/>
        </p:nvSpPr>
        <p:spPr>
          <a:xfrm>
            <a:off x="429417" y="936624"/>
            <a:ext cx="1054101" cy="104140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/>
              <a:t>2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75173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233</Words>
  <Application>Microsoft Office PowerPoint</Application>
  <PresentationFormat>와이드스크린</PresentationFormat>
  <Paragraphs>62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신석환</cp:lastModifiedBy>
  <cp:revision>3</cp:revision>
  <dcterms:created xsi:type="dcterms:W3CDTF">2020-05-06T08:28:46Z</dcterms:created>
  <dcterms:modified xsi:type="dcterms:W3CDTF">2020-05-06T12:22:11Z</dcterms:modified>
</cp:coreProperties>
</file>