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2" r:id="rId6"/>
    <p:sldId id="258" r:id="rId7"/>
    <p:sldId id="259" r:id="rId8"/>
    <p:sldId id="260" r:id="rId9"/>
    <p:sldId id="261" r:id="rId10"/>
    <p:sldId id="263" r:id="rId11"/>
    <p:sldId id="268" r:id="rId12"/>
    <p:sldId id="264" r:id="rId13"/>
    <p:sldId id="265" r:id="rId14"/>
    <p:sldId id="266" r:id="rId15"/>
    <p:sldId id="267" r:id="rId16"/>
    <p:sldId id="277" r:id="rId17"/>
    <p:sldId id="279" r:id="rId18"/>
    <p:sldId id="278" r:id="rId19"/>
    <p:sldId id="275" r:id="rId20"/>
    <p:sldId id="276" r:id="rId21"/>
    <p:sldId id="280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D876E-6047-4947-96C1-2F1EDCC65259}" v="122" dt="2020-05-11T00:17:32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석환" userId="d0fdf100-bca7-4af8-8275-a34ac715fb5f" providerId="ADAL" clId="{DE2D876E-6047-4947-96C1-2F1EDCC65259}"/>
    <pc:docChg chg="undo custSel addSld delSld modSld sldOrd">
      <pc:chgData name="신석환" userId="d0fdf100-bca7-4af8-8275-a34ac715fb5f" providerId="ADAL" clId="{DE2D876E-6047-4947-96C1-2F1EDCC65259}" dt="2020-05-11T00:17:34.788" v="1072" actId="20577"/>
      <pc:docMkLst>
        <pc:docMk/>
      </pc:docMkLst>
      <pc:sldChg chg="addSp modSp mod">
        <pc:chgData name="신석환" userId="d0fdf100-bca7-4af8-8275-a34ac715fb5f" providerId="ADAL" clId="{DE2D876E-6047-4947-96C1-2F1EDCC65259}" dt="2020-05-07T05:19:35.347" v="78" actId="14100"/>
        <pc:sldMkLst>
          <pc:docMk/>
          <pc:sldMk cId="1984492964" sldId="261"/>
        </pc:sldMkLst>
        <pc:spChg chg="add mod">
          <ac:chgData name="신석환" userId="d0fdf100-bca7-4af8-8275-a34ac715fb5f" providerId="ADAL" clId="{DE2D876E-6047-4947-96C1-2F1EDCC65259}" dt="2020-05-07T05:16:22.039" v="74" actId="20577"/>
          <ac:spMkLst>
            <pc:docMk/>
            <pc:sldMk cId="1984492964" sldId="261"/>
            <ac:spMk id="4" creationId="{19D5E9DE-5CAE-41C2-935D-5AEAB9C0F635}"/>
          </ac:spMkLst>
        </pc:spChg>
        <pc:picChg chg="add mod">
          <ac:chgData name="신석환" userId="d0fdf100-bca7-4af8-8275-a34ac715fb5f" providerId="ADAL" clId="{DE2D876E-6047-4947-96C1-2F1EDCC65259}" dt="2020-05-07T05:19:35.347" v="78" actId="14100"/>
          <ac:picMkLst>
            <pc:docMk/>
            <pc:sldMk cId="1984492964" sldId="261"/>
            <ac:picMk id="3" creationId="{9E082C1D-04AE-4617-8409-6750C68DA2C5}"/>
          </ac:picMkLst>
        </pc:picChg>
      </pc:sldChg>
      <pc:sldChg chg="addSp delSp modSp mod">
        <pc:chgData name="신석환" userId="d0fdf100-bca7-4af8-8275-a34ac715fb5f" providerId="ADAL" clId="{DE2D876E-6047-4947-96C1-2F1EDCC65259}" dt="2020-05-07T05:29:50.300" v="142" actId="14100"/>
        <pc:sldMkLst>
          <pc:docMk/>
          <pc:sldMk cId="3396110312" sldId="263"/>
        </pc:sldMkLst>
        <pc:spChg chg="add mod">
          <ac:chgData name="신석환" userId="d0fdf100-bca7-4af8-8275-a34ac715fb5f" providerId="ADAL" clId="{DE2D876E-6047-4947-96C1-2F1EDCC65259}" dt="2020-05-07T05:19:40.648" v="80"/>
          <ac:spMkLst>
            <pc:docMk/>
            <pc:sldMk cId="3396110312" sldId="263"/>
            <ac:spMk id="3" creationId="{C52490F2-CDDF-43E8-A358-612F4D679E79}"/>
          </ac:spMkLst>
        </pc:spChg>
        <pc:spChg chg="add del mod">
          <ac:chgData name="신석환" userId="d0fdf100-bca7-4af8-8275-a34ac715fb5f" providerId="ADAL" clId="{DE2D876E-6047-4947-96C1-2F1EDCC65259}" dt="2020-05-07T05:21:06.876" v="98" actId="478"/>
          <ac:spMkLst>
            <pc:docMk/>
            <pc:sldMk cId="3396110312" sldId="263"/>
            <ac:spMk id="6" creationId="{FDB1A21A-F8F8-482F-A0C8-6FE242AB30AC}"/>
          </ac:spMkLst>
        </pc:spChg>
        <pc:spChg chg="add mod ord">
          <ac:chgData name="신석환" userId="d0fdf100-bca7-4af8-8275-a34ac715fb5f" providerId="ADAL" clId="{DE2D876E-6047-4947-96C1-2F1EDCC65259}" dt="2020-05-07T05:21:51.089" v="131" actId="20577"/>
          <ac:spMkLst>
            <pc:docMk/>
            <pc:sldMk cId="3396110312" sldId="263"/>
            <ac:spMk id="7" creationId="{7B6E52E3-E697-4803-A45C-ADD3FA3DC460}"/>
          </ac:spMkLst>
        </pc:spChg>
        <pc:picChg chg="add mod">
          <ac:chgData name="신석환" userId="d0fdf100-bca7-4af8-8275-a34ac715fb5f" providerId="ADAL" clId="{DE2D876E-6047-4947-96C1-2F1EDCC65259}" dt="2020-05-07T05:28:12.068" v="138" actId="14100"/>
          <ac:picMkLst>
            <pc:docMk/>
            <pc:sldMk cId="3396110312" sldId="263"/>
            <ac:picMk id="2" creationId="{C4445965-9711-4FF6-B904-A9995DCE6590}"/>
          </ac:picMkLst>
        </pc:picChg>
        <pc:picChg chg="add del mod">
          <ac:chgData name="신석환" userId="d0fdf100-bca7-4af8-8275-a34ac715fb5f" providerId="ADAL" clId="{DE2D876E-6047-4947-96C1-2F1EDCC65259}" dt="2020-05-07T05:27:27.256" v="132" actId="478"/>
          <ac:picMkLst>
            <pc:docMk/>
            <pc:sldMk cId="3396110312" sldId="263"/>
            <ac:picMk id="5" creationId="{94A84BE4-5F48-4A4E-814E-7EF7C350B840}"/>
          </ac:picMkLst>
        </pc:picChg>
        <pc:picChg chg="add del mod">
          <ac:chgData name="신석환" userId="d0fdf100-bca7-4af8-8275-a34ac715fb5f" providerId="ADAL" clId="{DE2D876E-6047-4947-96C1-2F1EDCC65259}" dt="2020-05-07T05:29:42.528" v="139" actId="478"/>
          <ac:picMkLst>
            <pc:docMk/>
            <pc:sldMk cId="3396110312" sldId="263"/>
            <ac:picMk id="9" creationId="{5F60AED8-D7E8-4155-B7D4-C02513AF2279}"/>
          </ac:picMkLst>
        </pc:picChg>
        <pc:picChg chg="add mod">
          <ac:chgData name="신석환" userId="d0fdf100-bca7-4af8-8275-a34ac715fb5f" providerId="ADAL" clId="{DE2D876E-6047-4947-96C1-2F1EDCC65259}" dt="2020-05-07T05:29:50.300" v="142" actId="14100"/>
          <ac:picMkLst>
            <pc:docMk/>
            <pc:sldMk cId="3396110312" sldId="263"/>
            <ac:picMk id="10" creationId="{F1888F5D-6FC1-473D-8535-83F2112C6BB7}"/>
          </ac:picMkLst>
        </pc:picChg>
      </pc:sldChg>
      <pc:sldChg chg="addSp delSp modSp mod">
        <pc:chgData name="신석환" userId="d0fdf100-bca7-4af8-8275-a34ac715fb5f" providerId="ADAL" clId="{DE2D876E-6047-4947-96C1-2F1EDCC65259}" dt="2020-05-07T06:51:44.671" v="296" actId="14100"/>
        <pc:sldMkLst>
          <pc:docMk/>
          <pc:sldMk cId="215421026" sldId="264"/>
        </pc:sldMkLst>
        <pc:spChg chg="add mod">
          <ac:chgData name="신석환" userId="d0fdf100-bca7-4af8-8275-a34ac715fb5f" providerId="ADAL" clId="{DE2D876E-6047-4947-96C1-2F1EDCC65259}" dt="2020-05-07T06:13:15.335" v="201" actId="20577"/>
          <ac:spMkLst>
            <pc:docMk/>
            <pc:sldMk cId="215421026" sldId="264"/>
            <ac:spMk id="3" creationId="{DAEFDCB5-BAC6-4754-A0EC-CC969FCF48A1}"/>
          </ac:spMkLst>
        </pc:spChg>
        <pc:spChg chg="add mod">
          <ac:chgData name="신석환" userId="d0fdf100-bca7-4af8-8275-a34ac715fb5f" providerId="ADAL" clId="{DE2D876E-6047-4947-96C1-2F1EDCC65259}" dt="2020-05-07T06:15:57.060" v="230" actId="403"/>
          <ac:spMkLst>
            <pc:docMk/>
            <pc:sldMk cId="215421026" sldId="264"/>
            <ac:spMk id="6" creationId="{D12B6818-08B7-4A2D-898A-C2C686C7AE5A}"/>
          </ac:spMkLst>
        </pc:spChg>
        <pc:spChg chg="add mod">
          <ac:chgData name="신석환" userId="d0fdf100-bca7-4af8-8275-a34ac715fb5f" providerId="ADAL" clId="{DE2D876E-6047-4947-96C1-2F1EDCC65259}" dt="2020-05-07T06:16:00.096" v="235" actId="403"/>
          <ac:spMkLst>
            <pc:docMk/>
            <pc:sldMk cId="215421026" sldId="264"/>
            <ac:spMk id="7" creationId="{197169C4-C19E-466C-B8A9-8AE05C98ACE0}"/>
          </ac:spMkLst>
        </pc:spChg>
        <pc:picChg chg="add del mod">
          <ac:chgData name="신석환" userId="d0fdf100-bca7-4af8-8275-a34ac715fb5f" providerId="ADAL" clId="{DE2D876E-6047-4947-96C1-2F1EDCC65259}" dt="2020-05-07T06:14:44.114" v="205" actId="21"/>
          <ac:picMkLst>
            <pc:docMk/>
            <pc:sldMk cId="215421026" sldId="264"/>
            <ac:picMk id="2" creationId="{71872CED-002D-4652-8E3C-5AC12DF1CB59}"/>
          </ac:picMkLst>
        </pc:picChg>
        <pc:picChg chg="add mod">
          <ac:chgData name="신석환" userId="d0fdf100-bca7-4af8-8275-a34ac715fb5f" providerId="ADAL" clId="{DE2D876E-6047-4947-96C1-2F1EDCC65259}" dt="2020-05-07T06:51:44.671" v="296" actId="14100"/>
          <ac:picMkLst>
            <pc:docMk/>
            <pc:sldMk cId="215421026" sldId="264"/>
            <ac:picMk id="4" creationId="{B4679CF1-19FF-4055-9329-2CF1306D14D3}"/>
          </ac:picMkLst>
        </pc:picChg>
        <pc:picChg chg="add mod">
          <ac:chgData name="신석환" userId="d0fdf100-bca7-4af8-8275-a34ac715fb5f" providerId="ADAL" clId="{DE2D876E-6047-4947-96C1-2F1EDCC65259}" dt="2020-05-07T06:51:36.682" v="295" actId="14100"/>
          <ac:picMkLst>
            <pc:docMk/>
            <pc:sldMk cId="215421026" sldId="264"/>
            <ac:picMk id="5" creationId="{688684FF-F178-46D8-8139-DA5328AD0609}"/>
          </ac:picMkLst>
        </pc:picChg>
      </pc:sldChg>
      <pc:sldChg chg="addSp delSp modSp mod">
        <pc:chgData name="신석환" userId="d0fdf100-bca7-4af8-8275-a34ac715fb5f" providerId="ADAL" clId="{DE2D876E-6047-4947-96C1-2F1EDCC65259}" dt="2020-05-07T06:53:05.763" v="312" actId="14100"/>
        <pc:sldMkLst>
          <pc:docMk/>
          <pc:sldMk cId="1279444367" sldId="265"/>
        </pc:sldMkLst>
        <pc:spChg chg="add mod">
          <ac:chgData name="신석환" userId="d0fdf100-bca7-4af8-8275-a34ac715fb5f" providerId="ADAL" clId="{DE2D876E-6047-4947-96C1-2F1EDCC65259}" dt="2020-05-07T06:53:05.763" v="312" actId="14100"/>
          <ac:spMkLst>
            <pc:docMk/>
            <pc:sldMk cId="1279444367" sldId="265"/>
            <ac:spMk id="3" creationId="{E6D4C5A7-AEF3-47D7-B629-13E070C748A7}"/>
          </ac:spMkLst>
        </pc:spChg>
        <pc:picChg chg="add del mod">
          <ac:chgData name="신석환" userId="d0fdf100-bca7-4af8-8275-a34ac715fb5f" providerId="ADAL" clId="{DE2D876E-6047-4947-96C1-2F1EDCC65259}" dt="2020-05-07T06:36:21.907" v="244" actId="478"/>
          <ac:picMkLst>
            <pc:docMk/>
            <pc:sldMk cId="1279444367" sldId="265"/>
            <ac:picMk id="2" creationId="{ADFBCC55-89D5-444E-AC6A-4566214F7862}"/>
          </ac:picMkLst>
        </pc:picChg>
        <pc:picChg chg="add del">
          <ac:chgData name="신석환" userId="d0fdf100-bca7-4af8-8275-a34ac715fb5f" providerId="ADAL" clId="{DE2D876E-6047-4947-96C1-2F1EDCC65259}" dt="2020-05-07T06:38:09.092" v="249" actId="21"/>
          <ac:picMkLst>
            <pc:docMk/>
            <pc:sldMk cId="1279444367" sldId="265"/>
            <ac:picMk id="4" creationId="{B3831D5D-CC49-4E7F-9EAD-B0C01930F829}"/>
          </ac:picMkLst>
        </pc:picChg>
        <pc:picChg chg="add mod">
          <ac:chgData name="신석환" userId="d0fdf100-bca7-4af8-8275-a34ac715fb5f" providerId="ADAL" clId="{DE2D876E-6047-4947-96C1-2F1EDCC65259}" dt="2020-05-07T06:38:33.395" v="257" actId="14100"/>
          <ac:picMkLst>
            <pc:docMk/>
            <pc:sldMk cId="1279444367" sldId="265"/>
            <ac:picMk id="5" creationId="{E748A149-FED9-4DD6-8306-6337C852865E}"/>
          </ac:picMkLst>
        </pc:picChg>
      </pc:sldChg>
      <pc:sldChg chg="addSp modSp mod">
        <pc:chgData name="신석환" userId="d0fdf100-bca7-4af8-8275-a34ac715fb5f" providerId="ADAL" clId="{DE2D876E-6047-4947-96C1-2F1EDCC65259}" dt="2020-05-07T06:53:10.787" v="313" actId="14100"/>
        <pc:sldMkLst>
          <pc:docMk/>
          <pc:sldMk cId="7931447" sldId="266"/>
        </pc:sldMkLst>
        <pc:spChg chg="add mod">
          <ac:chgData name="신석환" userId="d0fdf100-bca7-4af8-8275-a34ac715fb5f" providerId="ADAL" clId="{DE2D876E-6047-4947-96C1-2F1EDCC65259}" dt="2020-05-07T06:53:10.787" v="313" actId="14100"/>
          <ac:spMkLst>
            <pc:docMk/>
            <pc:sldMk cId="7931447" sldId="266"/>
            <ac:spMk id="5" creationId="{5AD588A2-919A-43C1-A326-FF77CBEC86BC}"/>
          </ac:spMkLst>
        </pc:spChg>
        <pc:picChg chg="add mod">
          <ac:chgData name="신석환" userId="d0fdf100-bca7-4af8-8275-a34ac715fb5f" providerId="ADAL" clId="{DE2D876E-6047-4947-96C1-2F1EDCC65259}" dt="2020-05-07T06:50:09.894" v="276" actId="1076"/>
          <ac:picMkLst>
            <pc:docMk/>
            <pc:sldMk cId="7931447" sldId="266"/>
            <ac:picMk id="2" creationId="{C9EB1FF1-AC95-4ED1-9200-2A73BB9E8129}"/>
          </ac:picMkLst>
        </pc:picChg>
        <pc:picChg chg="add mod">
          <ac:chgData name="신석환" userId="d0fdf100-bca7-4af8-8275-a34ac715fb5f" providerId="ADAL" clId="{DE2D876E-6047-4947-96C1-2F1EDCC65259}" dt="2020-05-07T06:50:08.641" v="275" actId="14100"/>
          <ac:picMkLst>
            <pc:docMk/>
            <pc:sldMk cId="7931447" sldId="266"/>
            <ac:picMk id="3" creationId="{16422F18-24A0-41B3-842E-227320206B8E}"/>
          </ac:picMkLst>
        </pc:picChg>
        <pc:picChg chg="add mod">
          <ac:chgData name="신석환" userId="d0fdf100-bca7-4af8-8275-a34ac715fb5f" providerId="ADAL" clId="{DE2D876E-6047-4947-96C1-2F1EDCC65259}" dt="2020-05-07T06:50:13.470" v="278" actId="14100"/>
          <ac:picMkLst>
            <pc:docMk/>
            <pc:sldMk cId="7931447" sldId="266"/>
            <ac:picMk id="4" creationId="{801067F4-84AE-4570-8B70-FEECC4C58808}"/>
          </ac:picMkLst>
        </pc:picChg>
        <pc:picChg chg="add mod">
          <ac:chgData name="신석환" userId="d0fdf100-bca7-4af8-8275-a34ac715fb5f" providerId="ADAL" clId="{DE2D876E-6047-4947-96C1-2F1EDCC65259}" dt="2020-05-07T06:50:30.194" v="284" actId="14100"/>
          <ac:picMkLst>
            <pc:docMk/>
            <pc:sldMk cId="7931447" sldId="266"/>
            <ac:picMk id="6" creationId="{38AE633D-5263-4805-AF48-55042BE31977}"/>
          </ac:picMkLst>
        </pc:picChg>
      </pc:sldChg>
      <pc:sldChg chg="addSp modSp mod">
        <pc:chgData name="신석환" userId="d0fdf100-bca7-4af8-8275-a34ac715fb5f" providerId="ADAL" clId="{DE2D876E-6047-4947-96C1-2F1EDCC65259}" dt="2020-05-07T07:05:56.406" v="343" actId="14100"/>
        <pc:sldMkLst>
          <pc:docMk/>
          <pc:sldMk cId="2923569944" sldId="267"/>
        </pc:sldMkLst>
        <pc:spChg chg="add mod">
          <ac:chgData name="신석환" userId="d0fdf100-bca7-4af8-8275-a34ac715fb5f" providerId="ADAL" clId="{DE2D876E-6047-4947-96C1-2F1EDCC65259}" dt="2020-05-07T07:05:46.186" v="339"/>
          <ac:spMkLst>
            <pc:docMk/>
            <pc:sldMk cId="2923569944" sldId="267"/>
            <ac:spMk id="3" creationId="{4DA47D55-3192-43EB-A7AB-CB9F17E93575}"/>
          </ac:spMkLst>
        </pc:spChg>
        <pc:picChg chg="add mod">
          <ac:chgData name="신석환" userId="d0fdf100-bca7-4af8-8275-a34ac715fb5f" providerId="ADAL" clId="{DE2D876E-6047-4947-96C1-2F1EDCC65259}" dt="2020-05-07T07:05:56.406" v="343" actId="14100"/>
          <ac:picMkLst>
            <pc:docMk/>
            <pc:sldMk cId="2923569944" sldId="267"/>
            <ac:picMk id="2" creationId="{88ED0B94-D568-4E7D-83DE-54F2622EFDFE}"/>
          </ac:picMkLst>
        </pc:picChg>
      </pc:sldChg>
      <pc:sldChg chg="addSp delSp new del mod">
        <pc:chgData name="신석환" userId="d0fdf100-bca7-4af8-8275-a34ac715fb5f" providerId="ADAL" clId="{DE2D876E-6047-4947-96C1-2F1EDCC65259}" dt="2020-05-07T06:16:20.063" v="240" actId="47"/>
        <pc:sldMkLst>
          <pc:docMk/>
          <pc:sldMk cId="2206293007" sldId="268"/>
        </pc:sldMkLst>
        <pc:picChg chg="add del">
          <ac:chgData name="신석환" userId="d0fdf100-bca7-4af8-8275-a34ac715fb5f" providerId="ADAL" clId="{DE2D876E-6047-4947-96C1-2F1EDCC65259}" dt="2020-05-07T06:14:52.038" v="209" actId="21"/>
          <ac:picMkLst>
            <pc:docMk/>
            <pc:sldMk cId="2206293007" sldId="268"/>
            <ac:picMk id="2" creationId="{DC747889-B56A-4359-A22E-F84F994AC3FA}"/>
          </ac:picMkLst>
        </pc:picChg>
        <pc:picChg chg="add del">
          <ac:chgData name="신석환" userId="d0fdf100-bca7-4af8-8275-a34ac715fb5f" providerId="ADAL" clId="{DE2D876E-6047-4947-96C1-2F1EDCC65259}" dt="2020-05-07T06:14:50.022" v="207" actId="21"/>
          <ac:picMkLst>
            <pc:docMk/>
            <pc:sldMk cId="2206293007" sldId="268"/>
            <ac:picMk id="3" creationId="{13B609D7-979D-48E6-9260-03FDEAE57156}"/>
          </ac:picMkLst>
        </pc:picChg>
      </pc:sldChg>
      <pc:sldChg chg="addSp modSp new mod">
        <pc:chgData name="신석환" userId="d0fdf100-bca7-4af8-8275-a34ac715fb5f" providerId="ADAL" clId="{DE2D876E-6047-4947-96C1-2F1EDCC65259}" dt="2020-05-07T06:51:13.786" v="294" actId="14100"/>
        <pc:sldMkLst>
          <pc:docMk/>
          <pc:sldMk cId="3027675730" sldId="268"/>
        </pc:sldMkLst>
        <pc:spChg chg="add mod">
          <ac:chgData name="신석환" userId="d0fdf100-bca7-4af8-8275-a34ac715fb5f" providerId="ADAL" clId="{DE2D876E-6047-4947-96C1-2F1EDCC65259}" dt="2020-05-07T06:50:54.189" v="290" actId="14100"/>
          <ac:spMkLst>
            <pc:docMk/>
            <pc:sldMk cId="3027675730" sldId="268"/>
            <ac:spMk id="2" creationId="{9FB8A6A6-C4CD-4BC5-B6CB-A8AC0E7DD55D}"/>
          </ac:spMkLst>
        </pc:spChg>
        <pc:picChg chg="add mod">
          <ac:chgData name="신석환" userId="d0fdf100-bca7-4af8-8275-a34ac715fb5f" providerId="ADAL" clId="{DE2D876E-6047-4947-96C1-2F1EDCC65259}" dt="2020-05-07T06:51:13.786" v="294" actId="14100"/>
          <ac:picMkLst>
            <pc:docMk/>
            <pc:sldMk cId="3027675730" sldId="268"/>
            <ac:picMk id="3" creationId="{223FF7EB-110B-4FE4-B273-6D3B7B78D16E}"/>
          </ac:picMkLst>
        </pc:picChg>
      </pc:sldChg>
      <pc:sldChg chg="addSp delSp modSp new del mod">
        <pc:chgData name="신석환" userId="d0fdf100-bca7-4af8-8275-a34ac715fb5f" providerId="ADAL" clId="{DE2D876E-6047-4947-96C1-2F1EDCC65259}" dt="2020-05-08T05:53:27.451" v="974" actId="47"/>
        <pc:sldMkLst>
          <pc:docMk/>
          <pc:sldMk cId="59756925" sldId="269"/>
        </pc:sldMkLst>
        <pc:spChg chg="add del mod">
          <ac:chgData name="신석환" userId="d0fdf100-bca7-4af8-8275-a34ac715fb5f" providerId="ADAL" clId="{DE2D876E-6047-4947-96C1-2F1EDCC65259}" dt="2020-05-07T08:57:15.523" v="347" actId="478"/>
          <ac:spMkLst>
            <pc:docMk/>
            <pc:sldMk cId="59756925" sldId="269"/>
            <ac:spMk id="2" creationId="{B8D4FA7D-4358-4AEF-B172-7CCCE5AABEDE}"/>
          </ac:spMkLst>
        </pc:spChg>
        <pc:spChg chg="add mod ord">
          <ac:chgData name="신석환" userId="d0fdf100-bca7-4af8-8275-a34ac715fb5f" providerId="ADAL" clId="{DE2D876E-6047-4947-96C1-2F1EDCC65259}" dt="2020-05-07T11:54:05.266" v="447" actId="14100"/>
          <ac:spMkLst>
            <pc:docMk/>
            <pc:sldMk cId="59756925" sldId="269"/>
            <ac:spMk id="6" creationId="{12A8C547-1D8F-40A9-80D2-2A46AA543873}"/>
          </ac:spMkLst>
        </pc:spChg>
        <pc:picChg chg="add mod">
          <ac:chgData name="신석환" userId="d0fdf100-bca7-4af8-8275-a34ac715fb5f" providerId="ADAL" clId="{DE2D876E-6047-4947-96C1-2F1EDCC65259}" dt="2020-05-07T11:53:45.994" v="437" actId="14100"/>
          <ac:picMkLst>
            <pc:docMk/>
            <pc:sldMk cId="59756925" sldId="269"/>
            <ac:picMk id="3" creationId="{7CDACB1F-CA5A-486E-9910-96AC26D639FA}"/>
          </ac:picMkLst>
        </pc:picChg>
        <pc:picChg chg="add del">
          <ac:chgData name="신석환" userId="d0fdf100-bca7-4af8-8275-a34ac715fb5f" providerId="ADAL" clId="{DE2D876E-6047-4947-96C1-2F1EDCC65259}" dt="2020-05-07T09:28:27.888" v="373" actId="21"/>
          <ac:picMkLst>
            <pc:docMk/>
            <pc:sldMk cId="59756925" sldId="269"/>
            <ac:picMk id="4" creationId="{94C77EA7-88D4-4CB7-B866-ED428E6A91DD}"/>
          </ac:picMkLst>
        </pc:picChg>
        <pc:picChg chg="add del">
          <ac:chgData name="신석환" userId="d0fdf100-bca7-4af8-8275-a34ac715fb5f" providerId="ADAL" clId="{DE2D876E-6047-4947-96C1-2F1EDCC65259}" dt="2020-05-07T09:28:44.944" v="382" actId="21"/>
          <ac:picMkLst>
            <pc:docMk/>
            <pc:sldMk cId="59756925" sldId="269"/>
            <ac:picMk id="5" creationId="{4945352D-439D-4534-AC4E-87C7B86F3DE9}"/>
          </ac:picMkLst>
        </pc:picChg>
      </pc:sldChg>
      <pc:sldChg chg="addSp delSp modSp new del mod">
        <pc:chgData name="신석환" userId="d0fdf100-bca7-4af8-8275-a34ac715fb5f" providerId="ADAL" clId="{DE2D876E-6047-4947-96C1-2F1EDCC65259}" dt="2020-05-07T09:29:02.662" v="388" actId="47"/>
        <pc:sldMkLst>
          <pc:docMk/>
          <pc:sldMk cId="2805108319" sldId="270"/>
        </pc:sldMkLst>
        <pc:picChg chg="add mod">
          <ac:chgData name="신석환" userId="d0fdf100-bca7-4af8-8275-a34ac715fb5f" providerId="ADAL" clId="{DE2D876E-6047-4947-96C1-2F1EDCC65259}" dt="2020-05-07T09:28:18.022" v="369" actId="14100"/>
          <ac:picMkLst>
            <pc:docMk/>
            <pc:sldMk cId="2805108319" sldId="270"/>
            <ac:picMk id="2" creationId="{2652F308-831A-4A91-BD7C-20B31C0E042D}"/>
          </ac:picMkLst>
        </pc:picChg>
        <pc:picChg chg="add del">
          <ac:chgData name="신석환" userId="d0fdf100-bca7-4af8-8275-a34ac715fb5f" providerId="ADAL" clId="{DE2D876E-6047-4947-96C1-2F1EDCC65259}" dt="2020-05-07T09:02:16.112" v="353"/>
          <ac:picMkLst>
            <pc:docMk/>
            <pc:sldMk cId="2805108319" sldId="270"/>
            <ac:picMk id="3" creationId="{792DA700-C6FB-4A9B-B380-36E953B2D09C}"/>
          </ac:picMkLst>
        </pc:picChg>
        <pc:picChg chg="add del mod">
          <ac:chgData name="신석환" userId="d0fdf100-bca7-4af8-8275-a34ac715fb5f" providerId="ADAL" clId="{DE2D876E-6047-4947-96C1-2F1EDCC65259}" dt="2020-05-07T09:28:48.930" v="385" actId="478"/>
          <ac:picMkLst>
            <pc:docMk/>
            <pc:sldMk cId="2805108319" sldId="270"/>
            <ac:picMk id="4" creationId="{D30C7E23-7574-48B0-8D1D-FE2ECCE129BC}"/>
          </ac:picMkLst>
        </pc:picChg>
        <pc:picChg chg="add del mod">
          <ac:chgData name="신석환" userId="d0fdf100-bca7-4af8-8275-a34ac715fb5f" providerId="ADAL" clId="{DE2D876E-6047-4947-96C1-2F1EDCC65259}" dt="2020-05-07T09:28:52.664" v="387" actId="478"/>
          <ac:picMkLst>
            <pc:docMk/>
            <pc:sldMk cId="2805108319" sldId="270"/>
            <ac:picMk id="5" creationId="{2A0978BC-BFE0-4E2C-BB45-A3EF7DEF7BA6}"/>
          </ac:picMkLst>
        </pc:picChg>
      </pc:sldChg>
      <pc:sldChg chg="addSp modSp new del mod">
        <pc:chgData name="신석환" userId="d0fdf100-bca7-4af8-8275-a34ac715fb5f" providerId="ADAL" clId="{DE2D876E-6047-4947-96C1-2F1EDCC65259}" dt="2020-05-07T09:29:03.856" v="389" actId="47"/>
        <pc:sldMkLst>
          <pc:docMk/>
          <pc:sldMk cId="49782130" sldId="271"/>
        </pc:sldMkLst>
        <pc:picChg chg="add mod">
          <ac:chgData name="신석환" userId="d0fdf100-bca7-4af8-8275-a34ac715fb5f" providerId="ADAL" clId="{DE2D876E-6047-4947-96C1-2F1EDCC65259}" dt="2020-05-07T09:02:58.868" v="367" actId="14100"/>
          <ac:picMkLst>
            <pc:docMk/>
            <pc:sldMk cId="49782130" sldId="271"/>
            <ac:picMk id="2" creationId="{F6731117-A79C-47E2-ABEE-E4ECA430CAB9}"/>
          </ac:picMkLst>
        </pc:picChg>
      </pc:sldChg>
      <pc:sldChg chg="addSp modSp new del mod">
        <pc:chgData name="신석환" userId="d0fdf100-bca7-4af8-8275-a34ac715fb5f" providerId="ADAL" clId="{DE2D876E-6047-4947-96C1-2F1EDCC65259}" dt="2020-05-08T05:53:28.521" v="975" actId="47"/>
        <pc:sldMkLst>
          <pc:docMk/>
          <pc:sldMk cId="1501585811" sldId="272"/>
        </pc:sldMkLst>
        <pc:spChg chg="add mod">
          <ac:chgData name="신석환" userId="d0fdf100-bca7-4af8-8275-a34ac715fb5f" providerId="ADAL" clId="{DE2D876E-6047-4947-96C1-2F1EDCC65259}" dt="2020-05-07T11:54:10.793" v="448" actId="14100"/>
          <ac:spMkLst>
            <pc:docMk/>
            <pc:sldMk cId="1501585811" sldId="272"/>
            <ac:spMk id="3" creationId="{C951C620-04C4-4515-86BF-6C99853056C7}"/>
          </ac:spMkLst>
        </pc:spChg>
        <pc:picChg chg="add mod">
          <ac:chgData name="신석환" userId="d0fdf100-bca7-4af8-8275-a34ac715fb5f" providerId="ADAL" clId="{DE2D876E-6047-4947-96C1-2F1EDCC65259}" dt="2020-05-07T09:29:45.798" v="396" actId="14100"/>
          <ac:picMkLst>
            <pc:docMk/>
            <pc:sldMk cId="1501585811" sldId="272"/>
            <ac:picMk id="2" creationId="{4640D585-2140-4C92-BF75-8A2893DF2C25}"/>
          </ac:picMkLst>
        </pc:picChg>
      </pc:sldChg>
      <pc:sldChg chg="addSp modSp new del mod">
        <pc:chgData name="신석환" userId="d0fdf100-bca7-4af8-8275-a34ac715fb5f" providerId="ADAL" clId="{DE2D876E-6047-4947-96C1-2F1EDCC65259}" dt="2020-05-08T05:53:29.521" v="976" actId="47"/>
        <pc:sldMkLst>
          <pc:docMk/>
          <pc:sldMk cId="2371240924" sldId="273"/>
        </pc:sldMkLst>
        <pc:spChg chg="add mod">
          <ac:chgData name="신석환" userId="d0fdf100-bca7-4af8-8275-a34ac715fb5f" providerId="ADAL" clId="{DE2D876E-6047-4947-96C1-2F1EDCC65259}" dt="2020-05-07T11:54:00.690" v="446" actId="14100"/>
          <ac:spMkLst>
            <pc:docMk/>
            <pc:sldMk cId="2371240924" sldId="273"/>
            <ac:spMk id="3" creationId="{4F51CAC4-458A-49F7-80BC-2FCEF0A4CD01}"/>
          </ac:spMkLst>
        </pc:spChg>
        <pc:picChg chg="add mod">
          <ac:chgData name="신석환" userId="d0fdf100-bca7-4af8-8275-a34ac715fb5f" providerId="ADAL" clId="{DE2D876E-6047-4947-96C1-2F1EDCC65259}" dt="2020-05-07T09:29:51.455" v="398" actId="14100"/>
          <ac:picMkLst>
            <pc:docMk/>
            <pc:sldMk cId="2371240924" sldId="273"/>
            <ac:picMk id="2" creationId="{1A4E92D3-413D-44A1-8F52-3716DA988F8F}"/>
          </ac:picMkLst>
        </pc:picChg>
      </pc:sldChg>
      <pc:sldChg chg="addSp delSp modSp new del mod">
        <pc:chgData name="신석환" userId="d0fdf100-bca7-4af8-8275-a34ac715fb5f" providerId="ADAL" clId="{DE2D876E-6047-4947-96C1-2F1EDCC65259}" dt="2020-05-08T05:53:31.124" v="977" actId="47"/>
        <pc:sldMkLst>
          <pc:docMk/>
          <pc:sldMk cId="2407760189" sldId="274"/>
        </pc:sldMkLst>
        <pc:picChg chg="add del mod">
          <ac:chgData name="신석환" userId="d0fdf100-bca7-4af8-8275-a34ac715fb5f" providerId="ADAL" clId="{DE2D876E-6047-4947-96C1-2F1EDCC65259}" dt="2020-05-07T09:36:28.953" v="408" actId="21"/>
          <ac:picMkLst>
            <pc:docMk/>
            <pc:sldMk cId="2407760189" sldId="274"/>
            <ac:picMk id="2" creationId="{159A45EA-8F4F-469E-9840-AE20276278D9}"/>
          </ac:picMkLst>
        </pc:picChg>
        <pc:picChg chg="add mod">
          <ac:chgData name="신석환" userId="d0fdf100-bca7-4af8-8275-a34ac715fb5f" providerId="ADAL" clId="{DE2D876E-6047-4947-96C1-2F1EDCC65259}" dt="2020-05-07T09:36:49.183" v="413" actId="14100"/>
          <ac:picMkLst>
            <pc:docMk/>
            <pc:sldMk cId="2407760189" sldId="274"/>
            <ac:picMk id="3" creationId="{53BAED65-5FA4-4CC6-B0C7-D2498D6D21E1}"/>
          </ac:picMkLst>
        </pc:picChg>
        <pc:picChg chg="add mod">
          <ac:chgData name="신석환" userId="d0fdf100-bca7-4af8-8275-a34ac715fb5f" providerId="ADAL" clId="{DE2D876E-6047-4947-96C1-2F1EDCC65259}" dt="2020-05-07T09:37:06.206" v="417" actId="14100"/>
          <ac:picMkLst>
            <pc:docMk/>
            <pc:sldMk cId="2407760189" sldId="274"/>
            <ac:picMk id="4" creationId="{02469598-5274-4062-87E4-224698C1850D}"/>
          </ac:picMkLst>
        </pc:picChg>
      </pc:sldChg>
      <pc:sldChg chg="addSp modSp new mod">
        <pc:chgData name="신석환" userId="d0fdf100-bca7-4af8-8275-a34ac715fb5f" providerId="ADAL" clId="{DE2D876E-6047-4947-96C1-2F1EDCC65259}" dt="2020-05-07T12:04:16.010" v="465" actId="1076"/>
        <pc:sldMkLst>
          <pc:docMk/>
          <pc:sldMk cId="593727328" sldId="275"/>
        </pc:sldMkLst>
        <pc:spChg chg="add mod">
          <ac:chgData name="신석환" userId="d0fdf100-bca7-4af8-8275-a34ac715fb5f" providerId="ADAL" clId="{DE2D876E-6047-4947-96C1-2F1EDCC65259}" dt="2020-05-07T12:04:16.010" v="465" actId="1076"/>
          <ac:spMkLst>
            <pc:docMk/>
            <pc:sldMk cId="593727328" sldId="275"/>
            <ac:spMk id="3" creationId="{F598A25C-6925-415C-9F70-4118226014E8}"/>
          </ac:spMkLst>
        </pc:spChg>
        <pc:picChg chg="add mod">
          <ac:chgData name="신석환" userId="d0fdf100-bca7-4af8-8275-a34ac715fb5f" providerId="ADAL" clId="{DE2D876E-6047-4947-96C1-2F1EDCC65259}" dt="2020-05-07T12:04:00.658" v="459" actId="14100"/>
          <ac:picMkLst>
            <pc:docMk/>
            <pc:sldMk cId="593727328" sldId="275"/>
            <ac:picMk id="2" creationId="{72C770B5-E8AD-4CAA-BE85-45E3619CB798}"/>
          </ac:picMkLst>
        </pc:picChg>
        <pc:picChg chg="add mod">
          <ac:chgData name="신석환" userId="d0fdf100-bca7-4af8-8275-a34ac715fb5f" providerId="ADAL" clId="{DE2D876E-6047-4947-96C1-2F1EDCC65259}" dt="2020-05-07T12:04:09.714" v="464" actId="14100"/>
          <ac:picMkLst>
            <pc:docMk/>
            <pc:sldMk cId="593727328" sldId="275"/>
            <ac:picMk id="4" creationId="{025D8204-2ABE-4D4B-8FE0-123316DC9FDF}"/>
          </ac:picMkLst>
        </pc:picChg>
      </pc:sldChg>
      <pc:sldChg chg="addSp delSp modSp new mod">
        <pc:chgData name="신석환" userId="d0fdf100-bca7-4af8-8275-a34ac715fb5f" providerId="ADAL" clId="{DE2D876E-6047-4947-96C1-2F1EDCC65259}" dt="2020-05-08T09:06:57.622" v="1035" actId="21"/>
        <pc:sldMkLst>
          <pc:docMk/>
          <pc:sldMk cId="1360602383" sldId="276"/>
        </pc:sldMkLst>
        <pc:spChg chg="add mod">
          <ac:chgData name="신석환" userId="d0fdf100-bca7-4af8-8275-a34ac715fb5f" providerId="ADAL" clId="{DE2D876E-6047-4947-96C1-2F1EDCC65259}" dt="2020-05-08T09:06:57.622" v="1035" actId="21"/>
          <ac:spMkLst>
            <pc:docMk/>
            <pc:sldMk cId="1360602383" sldId="276"/>
            <ac:spMk id="4" creationId="{6C002BB7-8311-4596-AB20-B2F04A4B5A8C}"/>
          </ac:spMkLst>
        </pc:spChg>
        <pc:spChg chg="add mod">
          <ac:chgData name="신석환" userId="d0fdf100-bca7-4af8-8275-a34ac715fb5f" providerId="ADAL" clId="{DE2D876E-6047-4947-96C1-2F1EDCC65259}" dt="2020-05-07T12:14:37.715" v="909" actId="1076"/>
          <ac:spMkLst>
            <pc:docMk/>
            <pc:sldMk cId="1360602383" sldId="276"/>
            <ac:spMk id="6" creationId="{473B674D-28A6-46F7-AC35-1825AE8D6C32}"/>
          </ac:spMkLst>
        </pc:spChg>
        <pc:spChg chg="add del mod">
          <ac:chgData name="신석환" userId="d0fdf100-bca7-4af8-8275-a34ac715fb5f" providerId="ADAL" clId="{DE2D876E-6047-4947-96C1-2F1EDCC65259}" dt="2020-05-08T09:05:01.589" v="1020" actId="21"/>
          <ac:spMkLst>
            <pc:docMk/>
            <pc:sldMk cId="1360602383" sldId="276"/>
            <ac:spMk id="8" creationId="{13239D26-FAF3-4EC0-8590-AFCA489A8923}"/>
          </ac:spMkLst>
        </pc:spChg>
        <pc:spChg chg="add del mod">
          <ac:chgData name="신석환" userId="d0fdf100-bca7-4af8-8275-a34ac715fb5f" providerId="ADAL" clId="{DE2D876E-6047-4947-96C1-2F1EDCC65259}" dt="2020-05-07T12:54:55.747" v="931"/>
          <ac:spMkLst>
            <pc:docMk/>
            <pc:sldMk cId="1360602383" sldId="276"/>
            <ac:spMk id="9" creationId="{1CA03523-D181-41C7-9D86-E0BF96A00378}"/>
          </ac:spMkLst>
        </pc:spChg>
        <pc:spChg chg="add del mod">
          <ac:chgData name="신석환" userId="d0fdf100-bca7-4af8-8275-a34ac715fb5f" providerId="ADAL" clId="{DE2D876E-6047-4947-96C1-2F1EDCC65259}" dt="2020-05-08T09:05:01.589" v="1020" actId="21"/>
          <ac:spMkLst>
            <pc:docMk/>
            <pc:sldMk cId="1360602383" sldId="276"/>
            <ac:spMk id="11" creationId="{53F0C689-B031-493A-900E-C4ECA5639CB7}"/>
          </ac:spMkLst>
        </pc:spChg>
        <pc:spChg chg="add mod">
          <ac:chgData name="신석환" userId="d0fdf100-bca7-4af8-8275-a34ac715fb5f" providerId="ADAL" clId="{DE2D876E-6047-4947-96C1-2F1EDCC65259}" dt="2020-05-07T12:55:06.746" v="937" actId="571"/>
          <ac:spMkLst>
            <pc:docMk/>
            <pc:sldMk cId="1360602383" sldId="276"/>
            <ac:spMk id="12" creationId="{B5F252A5-DA4F-4727-89C1-83A57AA9C738}"/>
          </ac:spMkLst>
        </pc:spChg>
        <pc:picChg chg="add del mod">
          <ac:chgData name="신석환" userId="d0fdf100-bca7-4af8-8275-a34ac715fb5f" providerId="ADAL" clId="{DE2D876E-6047-4947-96C1-2F1EDCC65259}" dt="2020-05-07T12:04:02.719" v="460" actId="21"/>
          <ac:picMkLst>
            <pc:docMk/>
            <pc:sldMk cId="1360602383" sldId="276"/>
            <ac:picMk id="2" creationId="{52B4B175-2BE0-489D-91E0-4CD31D955E88}"/>
          </ac:picMkLst>
        </pc:picChg>
        <pc:picChg chg="add mod">
          <ac:chgData name="신석환" userId="d0fdf100-bca7-4af8-8275-a34ac715fb5f" providerId="ADAL" clId="{DE2D876E-6047-4947-96C1-2F1EDCC65259}" dt="2020-05-08T09:06:28.515" v="1028" actId="1076"/>
          <ac:picMkLst>
            <pc:docMk/>
            <pc:sldMk cId="1360602383" sldId="276"/>
            <ac:picMk id="2" creationId="{B9F6375D-1266-41C3-897A-E71D247D8EFC}"/>
          </ac:picMkLst>
        </pc:picChg>
        <pc:picChg chg="add mod">
          <ac:chgData name="신석환" userId="d0fdf100-bca7-4af8-8275-a34ac715fb5f" providerId="ADAL" clId="{DE2D876E-6047-4947-96C1-2F1EDCC65259}" dt="2020-05-07T12:05:44.770" v="468" actId="14100"/>
          <ac:picMkLst>
            <pc:docMk/>
            <pc:sldMk cId="1360602383" sldId="276"/>
            <ac:picMk id="3" creationId="{1E91D70A-D143-42B7-8A27-6A97A969CC61}"/>
          </ac:picMkLst>
        </pc:picChg>
        <pc:picChg chg="add mod">
          <ac:chgData name="신석환" userId="d0fdf100-bca7-4af8-8275-a34ac715fb5f" providerId="ADAL" clId="{DE2D876E-6047-4947-96C1-2F1EDCC65259}" dt="2020-05-07T12:14:26.258" v="897" actId="14100"/>
          <ac:picMkLst>
            <pc:docMk/>
            <pc:sldMk cId="1360602383" sldId="276"/>
            <ac:picMk id="5" creationId="{D4EB6BBE-B471-408C-8E96-22542E414643}"/>
          </ac:picMkLst>
        </pc:picChg>
        <pc:picChg chg="add del mod">
          <ac:chgData name="신석환" userId="d0fdf100-bca7-4af8-8275-a34ac715fb5f" providerId="ADAL" clId="{DE2D876E-6047-4947-96C1-2F1EDCC65259}" dt="2020-05-08T09:05:01.589" v="1020" actId="21"/>
          <ac:picMkLst>
            <pc:docMk/>
            <pc:sldMk cId="1360602383" sldId="276"/>
            <ac:picMk id="7" creationId="{0455A7B4-4D24-4F99-92F3-0D1E3215122E}"/>
          </ac:picMkLst>
        </pc:picChg>
        <pc:picChg chg="add del mod">
          <ac:chgData name="신석환" userId="d0fdf100-bca7-4af8-8275-a34ac715fb5f" providerId="ADAL" clId="{DE2D876E-6047-4947-96C1-2F1EDCC65259}" dt="2020-05-08T09:05:01.589" v="1020" actId="21"/>
          <ac:picMkLst>
            <pc:docMk/>
            <pc:sldMk cId="1360602383" sldId="276"/>
            <ac:picMk id="9" creationId="{653BE7FC-7EAD-4938-8DA9-0BCC57C734BF}"/>
          </ac:picMkLst>
        </pc:picChg>
        <pc:picChg chg="add del mod">
          <ac:chgData name="신석환" userId="d0fdf100-bca7-4af8-8275-a34ac715fb5f" providerId="ADAL" clId="{DE2D876E-6047-4947-96C1-2F1EDCC65259}" dt="2020-05-08T09:05:01.589" v="1020" actId="21"/>
          <ac:picMkLst>
            <pc:docMk/>
            <pc:sldMk cId="1360602383" sldId="276"/>
            <ac:picMk id="10" creationId="{FF3B7C0F-E6A7-44E0-8112-CD0D725A15BA}"/>
          </ac:picMkLst>
        </pc:picChg>
        <pc:picChg chg="add mod">
          <ac:chgData name="신석환" userId="d0fdf100-bca7-4af8-8275-a34ac715fb5f" providerId="ADAL" clId="{DE2D876E-6047-4947-96C1-2F1EDCC65259}" dt="2020-05-08T09:06:27.040" v="1027" actId="14100"/>
          <ac:picMkLst>
            <pc:docMk/>
            <pc:sldMk cId="1360602383" sldId="276"/>
            <ac:picMk id="12" creationId="{5195D3EC-2024-4AC7-9A33-91CB22A25B26}"/>
          </ac:picMkLst>
        </pc:picChg>
      </pc:sldChg>
      <pc:sldChg chg="addSp delSp modSp new mod">
        <pc:chgData name="신석환" userId="d0fdf100-bca7-4af8-8275-a34ac715fb5f" providerId="ADAL" clId="{DE2D876E-6047-4947-96C1-2F1EDCC65259}" dt="2020-05-11T00:17:34.788" v="1072" actId="20577"/>
        <pc:sldMkLst>
          <pc:docMk/>
          <pc:sldMk cId="2744303406" sldId="277"/>
        </pc:sldMkLst>
        <pc:spChg chg="add mod">
          <ac:chgData name="신석환" userId="d0fdf100-bca7-4af8-8275-a34ac715fb5f" providerId="ADAL" clId="{DE2D876E-6047-4947-96C1-2F1EDCC65259}" dt="2020-05-11T00:17:34.788" v="1072" actId="20577"/>
          <ac:spMkLst>
            <pc:docMk/>
            <pc:sldMk cId="2744303406" sldId="277"/>
            <ac:spMk id="6" creationId="{59EE5052-AD93-4ED6-AF3A-D1AD3EA3F222}"/>
          </ac:spMkLst>
        </pc:spChg>
        <pc:picChg chg="add mod">
          <ac:chgData name="신석환" userId="d0fdf100-bca7-4af8-8275-a34ac715fb5f" providerId="ADAL" clId="{DE2D876E-6047-4947-96C1-2F1EDCC65259}" dt="2020-05-08T05:54:31.118" v="992" actId="14100"/>
          <ac:picMkLst>
            <pc:docMk/>
            <pc:sldMk cId="2744303406" sldId="277"/>
            <ac:picMk id="2" creationId="{3F2FA329-99E2-4FF7-92F3-5197522B75A4}"/>
          </ac:picMkLst>
        </pc:picChg>
        <pc:picChg chg="add mod">
          <ac:chgData name="신석환" userId="d0fdf100-bca7-4af8-8275-a34ac715fb5f" providerId="ADAL" clId="{DE2D876E-6047-4947-96C1-2F1EDCC65259}" dt="2020-05-08T05:54:28.509" v="991" actId="14100"/>
          <ac:picMkLst>
            <pc:docMk/>
            <pc:sldMk cId="2744303406" sldId="277"/>
            <ac:picMk id="3" creationId="{649D85E2-1362-41CE-833E-F5AFE6CB8469}"/>
          </ac:picMkLst>
        </pc:picChg>
        <pc:picChg chg="add del mod">
          <ac:chgData name="신석환" userId="d0fdf100-bca7-4af8-8275-a34ac715fb5f" providerId="ADAL" clId="{DE2D876E-6047-4947-96C1-2F1EDCC65259}" dt="2020-05-08T05:56:34.457" v="1006" actId="21"/>
          <ac:picMkLst>
            <pc:docMk/>
            <pc:sldMk cId="2744303406" sldId="277"/>
            <ac:picMk id="4" creationId="{9C6430A0-07B7-4EAD-ACA1-417EC96DADD8}"/>
          </ac:picMkLst>
        </pc:picChg>
        <pc:picChg chg="add mod">
          <ac:chgData name="신석환" userId="d0fdf100-bca7-4af8-8275-a34ac715fb5f" providerId="ADAL" clId="{DE2D876E-6047-4947-96C1-2F1EDCC65259}" dt="2020-05-08T05:57:21.046" v="1015" actId="1076"/>
          <ac:picMkLst>
            <pc:docMk/>
            <pc:sldMk cId="2744303406" sldId="277"/>
            <ac:picMk id="5" creationId="{BC386357-7768-4D26-BE8E-BB9E21B0F05F}"/>
          </ac:picMkLst>
        </pc:picChg>
      </pc:sldChg>
      <pc:sldChg chg="addSp modSp new mod">
        <pc:chgData name="신석환" userId="d0fdf100-bca7-4af8-8275-a34ac715fb5f" providerId="ADAL" clId="{DE2D876E-6047-4947-96C1-2F1EDCC65259}" dt="2020-05-08T05:57:41.205" v="1017" actId="1076"/>
        <pc:sldMkLst>
          <pc:docMk/>
          <pc:sldMk cId="3065318969" sldId="278"/>
        </pc:sldMkLst>
        <pc:picChg chg="add mod">
          <ac:chgData name="신석환" userId="d0fdf100-bca7-4af8-8275-a34ac715fb5f" providerId="ADAL" clId="{DE2D876E-6047-4947-96C1-2F1EDCC65259}" dt="2020-05-08T05:55:22.661" v="996" actId="14100"/>
          <ac:picMkLst>
            <pc:docMk/>
            <pc:sldMk cId="3065318969" sldId="278"/>
            <ac:picMk id="2" creationId="{8E12755E-739A-4321-AB7F-FBE12411E796}"/>
          </ac:picMkLst>
        </pc:picChg>
        <pc:picChg chg="add mod">
          <ac:chgData name="신석환" userId="d0fdf100-bca7-4af8-8275-a34ac715fb5f" providerId="ADAL" clId="{DE2D876E-6047-4947-96C1-2F1EDCC65259}" dt="2020-05-08T05:57:41.205" v="1017" actId="1076"/>
          <ac:picMkLst>
            <pc:docMk/>
            <pc:sldMk cId="3065318969" sldId="278"/>
            <ac:picMk id="3" creationId="{5094038F-E3BE-4959-B30D-2D9CAE586CB9}"/>
          </ac:picMkLst>
        </pc:picChg>
      </pc:sldChg>
      <pc:sldChg chg="addSp delSp modSp new mod ord">
        <pc:chgData name="신석환" userId="d0fdf100-bca7-4af8-8275-a34ac715fb5f" providerId="ADAL" clId="{DE2D876E-6047-4947-96C1-2F1EDCC65259}" dt="2020-05-08T05:57:04.398" v="1011" actId="1076"/>
        <pc:sldMkLst>
          <pc:docMk/>
          <pc:sldMk cId="2181199823" sldId="279"/>
        </pc:sldMkLst>
        <pc:picChg chg="add mod">
          <ac:chgData name="신석환" userId="d0fdf100-bca7-4af8-8275-a34ac715fb5f" providerId="ADAL" clId="{DE2D876E-6047-4947-96C1-2F1EDCC65259}" dt="2020-05-08T05:55:55.709" v="1003" actId="14100"/>
          <ac:picMkLst>
            <pc:docMk/>
            <pc:sldMk cId="2181199823" sldId="279"/>
            <ac:picMk id="2" creationId="{14FCB506-9F98-470B-B2F5-D5835A8F7A12}"/>
          </ac:picMkLst>
        </pc:picChg>
        <pc:picChg chg="add del mod">
          <ac:chgData name="신석환" userId="d0fdf100-bca7-4af8-8275-a34ac715fb5f" providerId="ADAL" clId="{DE2D876E-6047-4947-96C1-2F1EDCC65259}" dt="2020-05-08T05:56:43.338" v="1009" actId="478"/>
          <ac:picMkLst>
            <pc:docMk/>
            <pc:sldMk cId="2181199823" sldId="279"/>
            <ac:picMk id="3" creationId="{8D6C0459-EB8C-44A4-B498-683FEA76053B}"/>
          </ac:picMkLst>
        </pc:picChg>
        <pc:picChg chg="add mod">
          <ac:chgData name="신석환" userId="d0fdf100-bca7-4af8-8275-a34ac715fb5f" providerId="ADAL" clId="{DE2D876E-6047-4947-96C1-2F1EDCC65259}" dt="2020-05-08T05:57:04.398" v="1011" actId="1076"/>
          <ac:picMkLst>
            <pc:docMk/>
            <pc:sldMk cId="2181199823" sldId="279"/>
            <ac:picMk id="4" creationId="{7CD72EDE-CD71-42E7-81A0-E0A23B801624}"/>
          </ac:picMkLst>
        </pc:picChg>
      </pc:sldChg>
      <pc:sldChg chg="new del">
        <pc:chgData name="신석환" userId="d0fdf100-bca7-4af8-8275-a34ac715fb5f" providerId="ADAL" clId="{DE2D876E-6047-4947-96C1-2F1EDCC65259}" dt="2020-05-08T05:57:49.786" v="1018" actId="47"/>
        <pc:sldMkLst>
          <pc:docMk/>
          <pc:sldMk cId="838028503" sldId="280"/>
        </pc:sldMkLst>
      </pc:sldChg>
      <pc:sldChg chg="addSp delSp modSp new mod">
        <pc:chgData name="신석환" userId="d0fdf100-bca7-4af8-8275-a34ac715fb5f" providerId="ADAL" clId="{DE2D876E-6047-4947-96C1-2F1EDCC65259}" dt="2020-05-08T09:27:02.188" v="1069" actId="1076"/>
        <pc:sldMkLst>
          <pc:docMk/>
          <pc:sldMk cId="1989548343" sldId="280"/>
        </pc:sldMkLst>
        <pc:spChg chg="add mod">
          <ac:chgData name="신석환" userId="d0fdf100-bca7-4af8-8275-a34ac715fb5f" providerId="ADAL" clId="{DE2D876E-6047-4947-96C1-2F1EDCC65259}" dt="2020-05-08T09:06:50.423" v="1033" actId="1076"/>
          <ac:spMkLst>
            <pc:docMk/>
            <pc:sldMk cId="1989548343" sldId="280"/>
            <ac:spMk id="3" creationId="{3372C5E2-D41B-4B87-8934-1761DE0C5CAB}"/>
          </ac:spMkLst>
        </pc:spChg>
        <pc:spChg chg="add del mod">
          <ac:chgData name="신석환" userId="d0fdf100-bca7-4af8-8275-a34ac715fb5f" providerId="ADAL" clId="{DE2D876E-6047-4947-96C1-2F1EDCC65259}" dt="2020-05-08T09:07:19.692" v="1042" actId="21"/>
          <ac:spMkLst>
            <pc:docMk/>
            <pc:sldMk cId="1989548343" sldId="280"/>
            <ac:spMk id="5" creationId="{CD2A7DC6-2256-4636-B15D-FA5EA259173A}"/>
          </ac:spMkLst>
        </pc:spChg>
        <pc:spChg chg="add mod">
          <ac:chgData name="신석환" userId="d0fdf100-bca7-4af8-8275-a34ac715fb5f" providerId="ADAL" clId="{DE2D876E-6047-4947-96C1-2F1EDCC65259}" dt="2020-05-08T09:06:44.863" v="1031"/>
          <ac:spMkLst>
            <pc:docMk/>
            <pc:sldMk cId="1989548343" sldId="280"/>
            <ac:spMk id="7" creationId="{5493DDB4-75FD-41D0-A68D-6BD223DF5110}"/>
          </ac:spMkLst>
        </pc:spChg>
        <pc:picChg chg="add mod">
          <ac:chgData name="신석환" userId="d0fdf100-bca7-4af8-8275-a34ac715fb5f" providerId="ADAL" clId="{DE2D876E-6047-4947-96C1-2F1EDCC65259}" dt="2020-05-08T09:23:33.165" v="1060" actId="14100"/>
          <ac:picMkLst>
            <pc:docMk/>
            <pc:sldMk cId="1989548343" sldId="280"/>
            <ac:picMk id="2" creationId="{A08214BB-A8D5-4BDE-818C-4051002A0407}"/>
          </ac:picMkLst>
        </pc:picChg>
        <pc:picChg chg="add del mod">
          <ac:chgData name="신석환" userId="d0fdf100-bca7-4af8-8275-a34ac715fb5f" providerId="ADAL" clId="{DE2D876E-6047-4947-96C1-2F1EDCC65259}" dt="2020-05-08T09:07:19.692" v="1042" actId="21"/>
          <ac:picMkLst>
            <pc:docMk/>
            <pc:sldMk cId="1989548343" sldId="280"/>
            <ac:picMk id="4" creationId="{F0069D48-2824-48D7-8127-FF585D9B2129}"/>
          </ac:picMkLst>
        </pc:picChg>
        <pc:picChg chg="add del mod">
          <ac:chgData name="신석환" userId="d0fdf100-bca7-4af8-8275-a34ac715fb5f" providerId="ADAL" clId="{DE2D876E-6047-4947-96C1-2F1EDCC65259}" dt="2020-05-08T09:07:19.692" v="1042" actId="21"/>
          <ac:picMkLst>
            <pc:docMk/>
            <pc:sldMk cId="1989548343" sldId="280"/>
            <ac:picMk id="6" creationId="{760FFDCB-46F8-464E-98D2-60E26F62008F}"/>
          </ac:picMkLst>
        </pc:picChg>
        <pc:picChg chg="add mod">
          <ac:chgData name="신석환" userId="d0fdf100-bca7-4af8-8275-a34ac715fb5f" providerId="ADAL" clId="{DE2D876E-6047-4947-96C1-2F1EDCC65259}" dt="2020-05-08T09:26:58.998" v="1068" actId="1076"/>
          <ac:picMkLst>
            <pc:docMk/>
            <pc:sldMk cId="1989548343" sldId="280"/>
            <ac:picMk id="8" creationId="{227E3C26-2F10-4E8F-8413-3228300BD7DA}"/>
          </ac:picMkLst>
        </pc:picChg>
        <pc:picChg chg="add mod">
          <ac:chgData name="신석환" userId="d0fdf100-bca7-4af8-8275-a34ac715fb5f" providerId="ADAL" clId="{DE2D876E-6047-4947-96C1-2F1EDCC65259}" dt="2020-05-08T09:27:02.188" v="1069" actId="1076"/>
          <ac:picMkLst>
            <pc:docMk/>
            <pc:sldMk cId="1989548343" sldId="280"/>
            <ac:picMk id="9" creationId="{000CC7F8-809C-439C-892A-C1179A93845E}"/>
          </ac:picMkLst>
        </pc:picChg>
      </pc:sldChg>
      <pc:sldChg chg="addSp delSp modSp new mod">
        <pc:chgData name="신석환" userId="d0fdf100-bca7-4af8-8275-a34ac715fb5f" providerId="ADAL" clId="{DE2D876E-6047-4947-96C1-2F1EDCC65259}" dt="2020-05-08T09:23:25.119" v="1059" actId="1076"/>
        <pc:sldMkLst>
          <pc:docMk/>
          <pc:sldMk cId="1586179880" sldId="281"/>
        </pc:sldMkLst>
        <pc:spChg chg="add del mod">
          <ac:chgData name="신석환" userId="d0fdf100-bca7-4af8-8275-a34ac715fb5f" providerId="ADAL" clId="{DE2D876E-6047-4947-96C1-2F1EDCC65259}" dt="2020-05-08T09:06:59.900" v="1037"/>
          <ac:spMkLst>
            <pc:docMk/>
            <pc:sldMk cId="1586179880" sldId="281"/>
            <ac:spMk id="2" creationId="{600A663F-EAA1-4C49-BB42-39AEA5AB0DE8}"/>
          </ac:spMkLst>
        </pc:spChg>
        <pc:spChg chg="add mod">
          <ac:chgData name="신석환" userId="d0fdf100-bca7-4af8-8275-a34ac715fb5f" providerId="ADAL" clId="{DE2D876E-6047-4947-96C1-2F1EDCC65259}" dt="2020-05-08T09:07:08.563" v="1041" actId="14100"/>
          <ac:spMkLst>
            <pc:docMk/>
            <pc:sldMk cId="1586179880" sldId="281"/>
            <ac:spMk id="3" creationId="{720FC221-4073-4606-A912-06FC9D5E4796}"/>
          </ac:spMkLst>
        </pc:spChg>
        <pc:spChg chg="add mod">
          <ac:chgData name="신석환" userId="d0fdf100-bca7-4af8-8275-a34ac715fb5f" providerId="ADAL" clId="{DE2D876E-6047-4947-96C1-2F1EDCC65259}" dt="2020-05-08T09:17:31.992" v="1048" actId="1076"/>
          <ac:spMkLst>
            <pc:docMk/>
            <pc:sldMk cId="1586179880" sldId="281"/>
            <ac:spMk id="5" creationId="{8BA62E1F-6765-4E16-9CF3-BC7B1D066EFB}"/>
          </ac:spMkLst>
        </pc:spChg>
        <pc:picChg chg="add mod">
          <ac:chgData name="신석환" userId="d0fdf100-bca7-4af8-8275-a34ac715fb5f" providerId="ADAL" clId="{DE2D876E-6047-4947-96C1-2F1EDCC65259}" dt="2020-05-08T09:17:26.905" v="1046" actId="1076"/>
          <ac:picMkLst>
            <pc:docMk/>
            <pc:sldMk cId="1586179880" sldId="281"/>
            <ac:picMk id="4" creationId="{6FA30056-10EA-4BFB-87F6-64C66BFBC496}"/>
          </ac:picMkLst>
        </pc:picChg>
        <pc:picChg chg="add mod">
          <ac:chgData name="신석환" userId="d0fdf100-bca7-4af8-8275-a34ac715fb5f" providerId="ADAL" clId="{DE2D876E-6047-4947-96C1-2F1EDCC65259}" dt="2020-05-08T09:17:28.875" v="1047" actId="1076"/>
          <ac:picMkLst>
            <pc:docMk/>
            <pc:sldMk cId="1586179880" sldId="281"/>
            <ac:picMk id="6" creationId="{45EF2A9B-F1D9-4E5B-BB2C-88540F3F7CE4}"/>
          </ac:picMkLst>
        </pc:picChg>
        <pc:picChg chg="add mod">
          <ac:chgData name="신석환" userId="d0fdf100-bca7-4af8-8275-a34ac715fb5f" providerId="ADAL" clId="{DE2D876E-6047-4947-96C1-2F1EDCC65259}" dt="2020-05-08T09:17:38.219" v="1052" actId="14100"/>
          <ac:picMkLst>
            <pc:docMk/>
            <pc:sldMk cId="1586179880" sldId="281"/>
            <ac:picMk id="7" creationId="{DC577CEC-148D-402C-932E-54C7361A057B}"/>
          </ac:picMkLst>
        </pc:picChg>
        <pc:picChg chg="add mod">
          <ac:chgData name="신석환" userId="d0fdf100-bca7-4af8-8275-a34ac715fb5f" providerId="ADAL" clId="{DE2D876E-6047-4947-96C1-2F1EDCC65259}" dt="2020-05-08T09:23:09.173" v="1054" actId="1076"/>
          <ac:picMkLst>
            <pc:docMk/>
            <pc:sldMk cId="1586179880" sldId="281"/>
            <ac:picMk id="8" creationId="{82CAE1ED-42B3-4349-8A9B-DB75AB99F6F7}"/>
          </ac:picMkLst>
        </pc:picChg>
        <pc:picChg chg="add mod">
          <ac:chgData name="신석환" userId="d0fdf100-bca7-4af8-8275-a34ac715fb5f" providerId="ADAL" clId="{DE2D876E-6047-4947-96C1-2F1EDCC65259}" dt="2020-05-08T09:23:12.085" v="1056" actId="1076"/>
          <ac:picMkLst>
            <pc:docMk/>
            <pc:sldMk cId="1586179880" sldId="281"/>
            <ac:picMk id="9" creationId="{997882CC-E59D-46F8-B512-5F905DCD9D9F}"/>
          </ac:picMkLst>
        </pc:picChg>
        <pc:picChg chg="add mod">
          <ac:chgData name="신석환" userId="d0fdf100-bca7-4af8-8275-a34ac715fb5f" providerId="ADAL" clId="{DE2D876E-6047-4947-96C1-2F1EDCC65259}" dt="2020-05-08T09:23:25.119" v="1059" actId="1076"/>
          <ac:picMkLst>
            <pc:docMk/>
            <pc:sldMk cId="1586179880" sldId="281"/>
            <ac:picMk id="10" creationId="{A048C191-9A14-4BB6-A6E3-A07A05434442}"/>
          </ac:picMkLst>
        </pc:picChg>
      </pc:sldChg>
      <pc:sldChg chg="new del">
        <pc:chgData name="신석환" userId="d0fdf100-bca7-4af8-8275-a34ac715fb5f" providerId="ADAL" clId="{DE2D876E-6047-4947-96C1-2F1EDCC65259}" dt="2020-05-08T05:55:26.145" v="999" actId="47"/>
        <pc:sldMkLst>
          <pc:docMk/>
          <pc:sldMk cId="3751609413" sldId="281"/>
        </pc:sldMkLst>
      </pc:sldChg>
      <pc:sldChg chg="new del">
        <pc:chgData name="신석환" userId="d0fdf100-bca7-4af8-8275-a34ac715fb5f" providerId="ADAL" clId="{DE2D876E-6047-4947-96C1-2F1EDCC65259}" dt="2020-05-08T05:55:26.981" v="1000" actId="47"/>
        <pc:sldMkLst>
          <pc:docMk/>
          <pc:sldMk cId="2089149030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6A4F9-4D22-4A17-8CC3-1FD714BD8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FD97AD-6176-42BB-ABB0-BF60DAB97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CDD1E-2A0E-4730-941E-BB80236A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21462B-AF5D-4A26-BAA7-EF1864DD469A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65E47-2578-405D-8786-27609630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688FB-FE0D-4777-B966-6F29C95C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2BDEE6-EF6D-48F1-AE1A-4467A9A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2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77BF3-E934-43CA-A50C-867FA4C6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DE1B09-B86C-4E80-9449-24FAD540E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D046B-5A3B-41F3-932B-CB0D317A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21462B-AF5D-4A26-BAA7-EF1864DD469A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B5F12-E4A2-46DD-A6D5-F24F26D9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A0D21-66E3-43FD-8751-E3F0751F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2BDEE6-EF6D-48F1-AE1A-4467A9A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8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67986E-07FA-46AF-9680-70E3A5351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ADF99-598D-4BC2-BB20-80DA4F77C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CD916-3D19-4E82-B17D-857EFBBE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21462B-AF5D-4A26-BAA7-EF1864DD469A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E578E-9AFD-429F-9511-B832418B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92D71-C153-42B6-B71D-3C6ED517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2BDEE6-EF6D-48F1-AE1A-4467A9A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7438-AC74-4891-A32C-5B284603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5C788-33CA-41BD-9C1C-B48F4C05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CE4F3-9ECA-40A8-8F44-070F0C85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21462B-AF5D-4A26-BAA7-EF1864DD469A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3C0F2-7303-4E84-ACC1-40F7F7D7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6EB63-3962-43E2-90DD-137DF7F9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2BDEE6-EF6D-48F1-AE1A-4467A9A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8163F-7C1B-448D-AA1D-7A3886C3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ECF385-8E21-43AF-A4A9-1ECC9F73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73457-6D46-4500-8266-0FA1B8E1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21462B-AF5D-4A26-BAA7-EF1864DD469A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18673-518A-457D-B63F-12CD2CD3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A16CF-5E0E-4313-A1F5-5C7EA205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2BDEE6-EF6D-48F1-AE1A-4467A9A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5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E4DFD-E0CE-4BE0-A75C-2635D83B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E12D9-91AA-45EB-88F3-8385633C9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009917-BC3B-4E19-86C1-D819A742D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7349F-1BC5-4C3A-A183-BC5CDDA5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21462B-AF5D-4A26-BAA7-EF1864DD469A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3BDFB1-E391-4888-B7A2-908B40F4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6B728B-6D7D-4526-A65A-EAD5D5C4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2BDEE6-EF6D-48F1-AE1A-4467A9A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6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06D20-FEA7-4DEB-9F2D-6444258B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DA992-F254-48AF-BC20-59C18D973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78988-933A-448A-9A75-2B1BF57D4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AB38E8-2D51-4169-9AAC-715002D36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C9E870-0148-416F-A396-2210190FB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9A39B0-5630-4C56-BAC3-FC6A0921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21462B-AF5D-4A26-BAA7-EF1864DD469A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17F747-B8FF-4A97-96C8-C83B5B1A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E4746-ECA1-458D-A644-169A572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2BDEE6-EF6D-48F1-AE1A-4467A9A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5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C90FF-4BB9-4B5F-93BD-C947C85A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184B43-4A5F-4CC7-A203-FD1CF508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21462B-AF5D-4A26-BAA7-EF1864DD469A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3D91B1-334C-4B30-91A3-1AE6D07E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A83E0E-F829-44B7-A207-00D547B8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2BDEE6-EF6D-48F1-AE1A-4467A9A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0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07283-5B8F-422A-B648-95CBB285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21462B-AF5D-4A26-BAA7-EF1864DD469A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BE16AC-6783-4CB0-A80E-8A892AD9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3C6CC-99CD-429C-A352-BB11E617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2BDEE6-EF6D-48F1-AE1A-4467A9A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7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47090-6528-4C90-B0E0-5B4C2DDB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F444B-69BF-4001-BFF8-5BA1C66F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4571C-F316-499F-BE32-D0C181EF6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D893-5A33-4062-B963-98E61038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21462B-AF5D-4A26-BAA7-EF1864DD469A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7D459-8E58-41F5-8906-A97CC646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8E633-009F-4A81-9A1B-CACC6621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2BDEE6-EF6D-48F1-AE1A-4467A9A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074F8-6B3D-44C3-AFF6-BED13A2B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96F385-599B-4C36-A1DD-5DA24BD82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61898B-90F1-499A-B7CB-B04F983F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AC323-04C4-45E2-84EB-A5EDCC04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21462B-AF5D-4A26-BAA7-EF1864DD469A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3C065-32F7-4E9B-8570-7DA7F596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A9DAF-3F99-41CE-B808-7F23BF08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2BDEE6-EF6D-48F1-AE1A-4467A9A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0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231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37D65-D0DC-4BED-B853-4C34316288C9}"/>
              </a:ext>
            </a:extLst>
          </p:cNvPr>
          <p:cNvSpPr txBox="1"/>
          <p:nvPr/>
        </p:nvSpPr>
        <p:spPr>
          <a:xfrm>
            <a:off x="1186543" y="489857"/>
            <a:ext cx="987334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/>
              <a:t>20200508 DB</a:t>
            </a:r>
            <a:r>
              <a:rPr lang="ko-KR" altLang="en-US" sz="8800" dirty="0"/>
              <a:t>과제</a:t>
            </a:r>
            <a:endParaRPr lang="en-US" altLang="ko-KR" sz="8800" dirty="0"/>
          </a:p>
          <a:p>
            <a:r>
              <a:rPr lang="ko-KR" altLang="en-US" sz="8800" dirty="0"/>
              <a:t>기초 </a:t>
            </a:r>
            <a:r>
              <a:rPr lang="en-US" altLang="ko-KR" sz="8800" dirty="0"/>
              <a:t>6</a:t>
            </a:r>
          </a:p>
          <a:p>
            <a:endParaRPr lang="en-US" altLang="ko-KR" sz="6000" dirty="0"/>
          </a:p>
          <a:p>
            <a:endParaRPr lang="en-US" altLang="ko-KR" sz="6000" dirty="0"/>
          </a:p>
          <a:p>
            <a:pPr algn="r"/>
            <a:r>
              <a:rPr lang="en-US" altLang="ko-KR" sz="6000" dirty="0"/>
              <a:t>B</a:t>
            </a:r>
            <a:r>
              <a:rPr lang="ko-KR" altLang="en-US" sz="6000" dirty="0"/>
              <a:t>반 신석환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413294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E6D4C5A7-AEF3-47D7-B629-13E070C748A7}"/>
              </a:ext>
            </a:extLst>
          </p:cNvPr>
          <p:cNvSpPr/>
          <p:nvPr/>
        </p:nvSpPr>
        <p:spPr>
          <a:xfrm>
            <a:off x="241299" y="279400"/>
            <a:ext cx="1519262" cy="1331036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3-1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48A149-FED9-4DD6-8306-6337C852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914524"/>
            <a:ext cx="10651115" cy="35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4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9EB1FF1-AC95-4ED1-9200-2A73BB9E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82" y="2961564"/>
            <a:ext cx="9799093" cy="1562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422F18-24A0-41B3-842E-22732020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82" y="149225"/>
            <a:ext cx="9799093" cy="28123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1067F4-84AE-4570-8B70-FEECC4C58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982" y="4523664"/>
            <a:ext cx="9799093" cy="125023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AD588A2-919A-43C1-A326-FF77CBEC86BC}"/>
              </a:ext>
            </a:extLst>
          </p:cNvPr>
          <p:cNvSpPr/>
          <p:nvPr/>
        </p:nvSpPr>
        <p:spPr>
          <a:xfrm>
            <a:off x="241299" y="279401"/>
            <a:ext cx="1573853" cy="153575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3-2</a:t>
            </a:r>
            <a:endParaRPr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AE633D-5263-4805-AF48-55042BE31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982" y="5756275"/>
            <a:ext cx="9799092" cy="11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ED0B94-D568-4E7D-83DE-54F2622E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3" y="891866"/>
            <a:ext cx="11160243" cy="5522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A47D55-3192-43EB-A7AB-CB9F17E93575}"/>
              </a:ext>
            </a:extLst>
          </p:cNvPr>
          <p:cNvSpPr txBox="1"/>
          <p:nvPr/>
        </p:nvSpPr>
        <p:spPr>
          <a:xfrm>
            <a:off x="388937" y="152400"/>
            <a:ext cx="666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</a:t>
            </a:r>
            <a:r>
              <a:rPr lang="ko-KR" altLang="en-US" sz="2800" dirty="0"/>
              <a:t>복습과제 </a:t>
            </a:r>
            <a:r>
              <a:rPr lang="en-US" altLang="ko-KR" sz="2800" dirty="0"/>
              <a:t>– </a:t>
            </a:r>
            <a:r>
              <a:rPr lang="ko-KR" altLang="en-US" sz="2800" dirty="0"/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292356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2FA329-99E2-4FF7-92F3-5197522B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31633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9D85E2-1362-41CE-833E-F5AFE6CB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0"/>
            <a:ext cx="6183085" cy="68485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386357-7768-4D26-BE8E-BB9E21B0F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198" y="1739900"/>
            <a:ext cx="3645755" cy="1143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9EE5052-AD93-4ED6-AF3A-D1AD3EA3F222}"/>
              </a:ext>
            </a:extLst>
          </p:cNvPr>
          <p:cNvSpPr/>
          <p:nvPr/>
        </p:nvSpPr>
        <p:spPr>
          <a:xfrm>
            <a:off x="1632858" y="203199"/>
            <a:ext cx="943428" cy="88537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bg1"/>
                </a:solidFill>
              </a:rPr>
              <a:t>2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FCB506-9F98-470B-B2F5-D5835A8F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D72EDE-CD71-42E7-81A0-E0A23B80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915" y="175480"/>
            <a:ext cx="43434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9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12755E-739A-4321-AB7F-FBE12411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94038F-E3BE-4959-B30D-2D9CAE586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021" y="5238139"/>
            <a:ext cx="39052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1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C770B5-E8AD-4CAA-BE85-45E3619C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7999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598A25C-6925-415C-9F70-4118226014E8}"/>
              </a:ext>
            </a:extLst>
          </p:cNvPr>
          <p:cNvSpPr/>
          <p:nvPr/>
        </p:nvSpPr>
        <p:spPr>
          <a:xfrm>
            <a:off x="1632858" y="203199"/>
            <a:ext cx="943428" cy="88537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5D8204-2ABE-4D4B-8FE0-123316DC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9871"/>
            <a:ext cx="6096000" cy="68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2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91D70A-D143-42B7-8A27-6A97A969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237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002BB7-8311-4596-AB20-B2F04A4B5A8C}"/>
              </a:ext>
            </a:extLst>
          </p:cNvPr>
          <p:cNvSpPr txBox="1"/>
          <p:nvPr/>
        </p:nvSpPr>
        <p:spPr>
          <a:xfrm>
            <a:off x="217714" y="1451429"/>
            <a:ext cx="11756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 : </a:t>
            </a:r>
            <a:r>
              <a:rPr lang="ko-KR" altLang="en-US" dirty="0"/>
              <a:t>데이터베이스에 존재하는 일종의 가상 테이블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EB6BBE-B471-408C-8E96-22542E41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771900"/>
            <a:ext cx="3173186" cy="2651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B674D-28A6-46F7-AC35-1825AE8D6C32}"/>
              </a:ext>
            </a:extLst>
          </p:cNvPr>
          <p:cNvSpPr txBox="1"/>
          <p:nvPr/>
        </p:nvSpPr>
        <p:spPr>
          <a:xfrm>
            <a:off x="327660" y="3329045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F6375D-1266-41C3-897A-E71D247D8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208" y="3215133"/>
            <a:ext cx="2572238" cy="3324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95D3EC-2024-4AC7-9A33-91CB22A25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931" y="3236180"/>
            <a:ext cx="2486392" cy="33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0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8214BB-A8D5-4BDE-818C-4051002A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8" y="2438400"/>
            <a:ext cx="3279458" cy="3929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72C5E2-D41B-4B87-8934-1761DE0C5CAB}"/>
              </a:ext>
            </a:extLst>
          </p:cNvPr>
          <p:cNvSpPr txBox="1"/>
          <p:nvPr/>
        </p:nvSpPr>
        <p:spPr>
          <a:xfrm>
            <a:off x="816394" y="1793379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3DDB4-75FD-41D0-A68D-6BD223DF5110}"/>
              </a:ext>
            </a:extLst>
          </p:cNvPr>
          <p:cNvSpPr txBox="1"/>
          <p:nvPr/>
        </p:nvSpPr>
        <p:spPr>
          <a:xfrm>
            <a:off x="578338" y="250092"/>
            <a:ext cx="990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 : </a:t>
            </a:r>
            <a:r>
              <a:rPr lang="ko-KR" altLang="en-US" dirty="0"/>
              <a:t>대부분의 책의 제일 뒤에 붙어 있는 </a:t>
            </a:r>
            <a:r>
              <a:rPr lang="en-US" altLang="ko-KR" dirty="0"/>
              <a:t>‘</a:t>
            </a:r>
            <a:r>
              <a:rPr lang="ko-KR" altLang="en-US" dirty="0"/>
              <a:t>찾아보기</a:t>
            </a:r>
            <a:r>
              <a:rPr lang="en-US" altLang="ko-KR" dirty="0"/>
              <a:t>’</a:t>
            </a:r>
            <a:r>
              <a:rPr lang="ko-KR" altLang="en-US" dirty="0"/>
              <a:t>와 같은 개념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7E3C26-2F10-4E8F-8413-3228300B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99" y="3169870"/>
            <a:ext cx="3419475" cy="1581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0CC7F8-809C-439C-892A-C1179A938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277" y="1731108"/>
            <a:ext cx="473031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8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FC221-4073-4606-A912-06FC9D5E4796}"/>
              </a:ext>
            </a:extLst>
          </p:cNvPr>
          <p:cNvSpPr txBox="1"/>
          <p:nvPr/>
        </p:nvSpPr>
        <p:spPr>
          <a:xfrm>
            <a:off x="265723" y="406400"/>
            <a:ext cx="1174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Stored Procedure : MYSQL</a:t>
            </a:r>
            <a:r>
              <a:rPr lang="ko-KR" altLang="en-US" dirty="0"/>
              <a:t>에서 제공해주는 프로그래밍 기능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SQL</a:t>
            </a:r>
            <a:r>
              <a:rPr lang="ko-KR" altLang="en-US" dirty="0"/>
              <a:t>을 하나로 묶어서 편리하게 사용하는 기능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A30056-10EA-4BFB-87F6-64C66BFB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5" y="2233361"/>
            <a:ext cx="2658228" cy="109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62E1F-6765-4E16-9CF3-BC7B1D066EFB}"/>
              </a:ext>
            </a:extLst>
          </p:cNvPr>
          <p:cNvSpPr txBox="1"/>
          <p:nvPr/>
        </p:nvSpPr>
        <p:spPr>
          <a:xfrm>
            <a:off x="728365" y="1778774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PROCEDURE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5EF2A9B-F1D9-4E5B-BB2C-88540F3F7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5" y="3328736"/>
            <a:ext cx="2857899" cy="3086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577CEC-148D-402C-932E-54C7361A0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900" y="2233361"/>
            <a:ext cx="3104802" cy="4181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CAE1ED-42B3-4349-8A9B-DB75AB99F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8262" y="2148106"/>
            <a:ext cx="2590800" cy="1552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7882CC-E59D-46F8-B512-5F905DCD9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262" y="3738310"/>
            <a:ext cx="3114675" cy="1171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48C191-9A14-4BB6-A6E3-A07A05434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8262" y="4909885"/>
            <a:ext cx="19335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7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5CED4-851E-4C6C-A0E8-37ED5854E301}"/>
              </a:ext>
            </a:extLst>
          </p:cNvPr>
          <p:cNvSpPr txBox="1"/>
          <p:nvPr/>
        </p:nvSpPr>
        <p:spPr>
          <a:xfrm>
            <a:off x="555171" y="130629"/>
            <a:ext cx="28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#UNION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FD4AD8-BA2A-4BC2-B609-9048CF5E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"/>
            <a:ext cx="237948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D62E73-382C-4BC9-84AD-6396778A1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0" y="0"/>
            <a:ext cx="321945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9A5C6A-796A-4B5F-B64A-E2C5BF86555F}"/>
              </a:ext>
            </a:extLst>
          </p:cNvPr>
          <p:cNvSpPr txBox="1"/>
          <p:nvPr/>
        </p:nvSpPr>
        <p:spPr>
          <a:xfrm>
            <a:off x="555171" y="1034143"/>
            <a:ext cx="3646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쿼리 결과를 합쳐서 보여주는 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BD96D9-9CE3-4A05-AC50-C7345C100163}"/>
              </a:ext>
            </a:extLst>
          </p:cNvPr>
          <p:cNvSpPr/>
          <p:nvPr/>
        </p:nvSpPr>
        <p:spPr>
          <a:xfrm>
            <a:off x="6096000" y="3712028"/>
            <a:ext cx="2376000" cy="292825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EE544-7876-4A47-8606-15763688E7D7}"/>
              </a:ext>
            </a:extLst>
          </p:cNvPr>
          <p:cNvSpPr/>
          <p:nvPr/>
        </p:nvSpPr>
        <p:spPr>
          <a:xfrm>
            <a:off x="8893627" y="97971"/>
            <a:ext cx="2743201" cy="661851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6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1E3CE-F697-4613-BFDD-7BB8A1B024C7}"/>
              </a:ext>
            </a:extLst>
          </p:cNvPr>
          <p:cNvSpPr txBox="1"/>
          <p:nvPr/>
        </p:nvSpPr>
        <p:spPr>
          <a:xfrm>
            <a:off x="152400" y="130629"/>
            <a:ext cx="383177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#JOIN – INNER JOIN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 테이블에서 일치하는 레코드를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E6FF25-9BE9-46B5-9A1B-BE82C1C7B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661" y="547687"/>
            <a:ext cx="71056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FB9D1A0-FDC5-464A-9F4A-48C443B8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057275"/>
            <a:ext cx="9641577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24A22D-0A85-45E6-B91B-A7480D62BE8D}"/>
              </a:ext>
            </a:extLst>
          </p:cNvPr>
          <p:cNvSpPr txBox="1"/>
          <p:nvPr/>
        </p:nvSpPr>
        <p:spPr>
          <a:xfrm>
            <a:off x="152400" y="130629"/>
            <a:ext cx="118408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#JOIN – LEFT JOIN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/>
              <a:t>왼쪽 테이블의 모든 레코드 출력</a:t>
            </a:r>
            <a:r>
              <a:rPr lang="en-US" altLang="ko-KR" dirty="0"/>
              <a:t>, </a:t>
            </a:r>
          </a:p>
          <a:p>
            <a:pPr algn="r"/>
            <a:r>
              <a:rPr lang="ko-KR" altLang="en-US" dirty="0"/>
              <a:t>오른쪽 테이블에서는 일치하는 레코드만 출력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CF36DA-8D41-41AA-A8C8-1FC189603759}"/>
              </a:ext>
            </a:extLst>
          </p:cNvPr>
          <p:cNvSpPr/>
          <p:nvPr/>
        </p:nvSpPr>
        <p:spPr>
          <a:xfrm>
            <a:off x="1930400" y="4724400"/>
            <a:ext cx="9499600" cy="212739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60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87B7C-E2D2-4025-9A1D-FAD3B4E7EDA4}"/>
              </a:ext>
            </a:extLst>
          </p:cNvPr>
          <p:cNvSpPr txBox="1"/>
          <p:nvPr/>
        </p:nvSpPr>
        <p:spPr>
          <a:xfrm>
            <a:off x="152400" y="130629"/>
            <a:ext cx="117094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#JOIN – RIGHT JOIN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오른쪽 테이블의 모든 레코드 출력</a:t>
            </a:r>
            <a:r>
              <a:rPr lang="en-US" altLang="ko-KR" dirty="0"/>
              <a:t>, </a:t>
            </a:r>
          </a:p>
          <a:p>
            <a:pPr algn="r"/>
            <a:r>
              <a:rPr lang="ko-KR" altLang="en-US" dirty="0"/>
              <a:t>왼쪽 테이블에서는 일치하는 레코드만 출력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66400D-05FE-4AC3-853D-59130CACCCB0}"/>
              </a:ext>
            </a:extLst>
          </p:cNvPr>
          <p:cNvGrpSpPr/>
          <p:nvPr/>
        </p:nvGrpSpPr>
        <p:grpSpPr>
          <a:xfrm>
            <a:off x="977901" y="943349"/>
            <a:ext cx="9239250" cy="5514975"/>
            <a:chOff x="1527175" y="942975"/>
            <a:chExt cx="7496175" cy="55149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1363B02-ADD0-4B63-A8F8-8E013443E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175" y="4695825"/>
              <a:ext cx="7496175" cy="17621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C213E0-1CE9-45ED-B61A-4883B6BF3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7175" y="942975"/>
              <a:ext cx="4895850" cy="3752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85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082C1D-04AE-4617-8409-6750C68D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" y="819149"/>
            <a:ext cx="10472738" cy="5603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D5E9DE-5CAE-41C2-935D-5AEAB9C0F635}"/>
              </a:ext>
            </a:extLst>
          </p:cNvPr>
          <p:cNvSpPr txBox="1"/>
          <p:nvPr/>
        </p:nvSpPr>
        <p:spPr>
          <a:xfrm>
            <a:off x="152400" y="130629"/>
            <a:ext cx="1170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</a:t>
            </a:r>
            <a:r>
              <a:rPr lang="ko-KR" altLang="en-US" sz="2800" dirty="0"/>
              <a:t>순서도 </a:t>
            </a:r>
            <a:r>
              <a:rPr lang="en-US" altLang="ko-KR" sz="2800" dirty="0"/>
              <a:t>(Flowchart)</a:t>
            </a:r>
          </a:p>
        </p:txBody>
      </p:sp>
    </p:spTree>
    <p:extLst>
      <p:ext uri="{BB962C8B-B14F-4D97-AF65-F5344CB8AC3E}">
        <p14:creationId xmlns:p14="http://schemas.microsoft.com/office/powerpoint/2010/main" val="198449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445965-9711-4FF6-B904-A9995DCE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2" y="903287"/>
            <a:ext cx="5164138" cy="52435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2490F2-CDDF-43E8-A358-612F4D679E79}"/>
              </a:ext>
            </a:extLst>
          </p:cNvPr>
          <p:cNvSpPr txBox="1"/>
          <p:nvPr/>
        </p:nvSpPr>
        <p:spPr>
          <a:xfrm>
            <a:off x="152400" y="130629"/>
            <a:ext cx="1170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</a:t>
            </a:r>
            <a:r>
              <a:rPr lang="ko-KR" altLang="en-US" sz="2800" dirty="0"/>
              <a:t>순서도 </a:t>
            </a:r>
            <a:r>
              <a:rPr lang="en-US" altLang="ko-KR" sz="2800" dirty="0"/>
              <a:t>(Flowchart)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E52E3-E697-4803-A45C-ADD3FA3DC460}"/>
              </a:ext>
            </a:extLst>
          </p:cNvPr>
          <p:cNvSpPr txBox="1"/>
          <p:nvPr/>
        </p:nvSpPr>
        <p:spPr>
          <a:xfrm>
            <a:off x="10655300" y="2870200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888F5D-6FC1-473D-8535-83F2112C6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1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8A6A6-C4CD-4BC5-B6CB-A8AC0E7DD55D}"/>
              </a:ext>
            </a:extLst>
          </p:cNvPr>
          <p:cNvSpPr txBox="1"/>
          <p:nvPr/>
        </p:nvSpPr>
        <p:spPr>
          <a:xfrm>
            <a:off x="388937" y="152400"/>
            <a:ext cx="666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</a:t>
            </a:r>
            <a:r>
              <a:rPr lang="ko-KR" altLang="en-US" sz="2800" dirty="0"/>
              <a:t>복습과제 </a:t>
            </a:r>
            <a:r>
              <a:rPr lang="en-US" altLang="ko-KR" sz="2800" dirty="0"/>
              <a:t>– RENTAL_CAL COMPANY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3FF7EB-110B-4FE4-B273-6D3B7B78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6" y="908570"/>
            <a:ext cx="11457321" cy="55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7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EFDCB5-BAC6-4754-A0EC-CC969FCF48A1}"/>
              </a:ext>
            </a:extLst>
          </p:cNvPr>
          <p:cNvSpPr txBox="1"/>
          <p:nvPr/>
        </p:nvSpPr>
        <p:spPr>
          <a:xfrm>
            <a:off x="388937" y="152400"/>
            <a:ext cx="509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복습과제 </a:t>
            </a:r>
            <a:r>
              <a:rPr lang="en-US" altLang="ko-KR" dirty="0"/>
              <a:t>– RENTAL_CAL COMPANY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79CF1-19FF-4055-9329-2CF1306D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88" y="3618467"/>
            <a:ext cx="9503011" cy="27950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8684FF-F178-46D8-8139-DA5328AD0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788" y="1094343"/>
            <a:ext cx="9503011" cy="233465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12B6818-08B7-4A2D-898A-C2C686C7AE5A}"/>
              </a:ext>
            </a:extLst>
          </p:cNvPr>
          <p:cNvSpPr/>
          <p:nvPr/>
        </p:nvSpPr>
        <p:spPr>
          <a:xfrm>
            <a:off x="203200" y="1193800"/>
            <a:ext cx="889001" cy="7620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7169C4-C19E-466C-B8A9-8AE05C98ACE0}"/>
              </a:ext>
            </a:extLst>
          </p:cNvPr>
          <p:cNvSpPr/>
          <p:nvPr/>
        </p:nvSpPr>
        <p:spPr>
          <a:xfrm>
            <a:off x="203199" y="3810000"/>
            <a:ext cx="889001" cy="7620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42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638CD4BE61824E974D96FE580AFB98" ma:contentTypeVersion="2" ma:contentTypeDescription="새 문서를 만듭니다." ma:contentTypeScope="" ma:versionID="190cb6946f9b2f0640434211cf8d60ac">
  <xsd:schema xmlns:xsd="http://www.w3.org/2001/XMLSchema" xmlns:xs="http://www.w3.org/2001/XMLSchema" xmlns:p="http://schemas.microsoft.com/office/2006/metadata/properties" xmlns:ns3="1f73dba7-15ab-4ee0-b558-ff91f8e77735" targetNamespace="http://schemas.microsoft.com/office/2006/metadata/properties" ma:root="true" ma:fieldsID="65c309552d3bb350f82dec5ab4c5d925" ns3:_="">
    <xsd:import namespace="1f73dba7-15ab-4ee0-b558-ff91f8e777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3dba7-15ab-4ee0-b558-ff91f8e777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2B8525-EE03-4B42-B8E3-D68532C9B1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DB4A40-7334-4FB6-B49F-8353A6DD8F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BFB510-71E6-48C0-8F9F-D1D1B8614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73dba7-15ab-4ee0-b558-ff91f8e777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135</Words>
  <Application>Microsoft Office PowerPoint</Application>
  <PresentationFormat>와이드스크린</PresentationFormat>
  <Paragraphs>58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신석환</dc:creator>
  <cp:lastModifiedBy>신석환</cp:lastModifiedBy>
  <cp:revision>4</cp:revision>
  <dcterms:created xsi:type="dcterms:W3CDTF">2020-05-07T04:18:12Z</dcterms:created>
  <dcterms:modified xsi:type="dcterms:W3CDTF">2020-05-11T00:17:39Z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0x0101005C638CD4BE61824E974D96FE580AFB98</vt:lpwstr>
  </property>
</Properties>
</file>