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6" r:id="rId12"/>
    <p:sldId id="263" r:id="rId13"/>
    <p:sldId id="267" r:id="rId14"/>
    <p:sldId id="268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4DD09-CBC8-4881-B4C4-622C1B31C869}" v="59" dt="2020-05-08T09:27:4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석환" userId="d0fdf100-bca7-4af8-8275-a34ac715fb5f" providerId="ADAL" clId="{5EC4DD09-CBC8-4881-B4C4-622C1B31C869}"/>
    <pc:docChg chg="custSel addSld delSld modSld sldOrd">
      <pc:chgData name="신석환" userId="d0fdf100-bca7-4af8-8275-a34ac715fb5f" providerId="ADAL" clId="{5EC4DD09-CBC8-4881-B4C4-622C1B31C869}" dt="2020-05-08T09:27:44.095" v="451" actId="47"/>
      <pc:docMkLst>
        <pc:docMk/>
      </pc:docMkLst>
      <pc:sldChg chg="modSp mod">
        <pc:chgData name="신석환" userId="d0fdf100-bca7-4af8-8275-a34ac715fb5f" providerId="ADAL" clId="{5EC4DD09-CBC8-4881-B4C4-622C1B31C869}" dt="2020-05-08T03:45:51.962" v="4" actId="207"/>
        <pc:sldMkLst>
          <pc:docMk/>
          <pc:sldMk cId="1218178929" sldId="257"/>
        </pc:sldMkLst>
        <pc:spChg chg="mod">
          <ac:chgData name="신석환" userId="d0fdf100-bca7-4af8-8275-a34ac715fb5f" providerId="ADAL" clId="{5EC4DD09-CBC8-4881-B4C4-622C1B31C869}" dt="2020-05-08T03:45:51.962" v="4" actId="207"/>
          <ac:spMkLst>
            <pc:docMk/>
            <pc:sldMk cId="1218178929" sldId="257"/>
            <ac:spMk id="3" creationId="{467387F4-2824-4ABF-964C-0C9AE02EE716}"/>
          </ac:spMkLst>
        </pc:spChg>
      </pc:sldChg>
      <pc:sldChg chg="addSp delSp modSp mod">
        <pc:chgData name="신석환" userId="d0fdf100-bca7-4af8-8275-a34ac715fb5f" providerId="ADAL" clId="{5EC4DD09-CBC8-4881-B4C4-622C1B31C869}" dt="2020-05-08T04:06:54.685" v="135" actId="1076"/>
        <pc:sldMkLst>
          <pc:docMk/>
          <pc:sldMk cId="3053363829" sldId="259"/>
        </pc:sldMkLst>
        <pc:spChg chg="add del mod">
          <ac:chgData name="신석환" userId="d0fdf100-bca7-4af8-8275-a34ac715fb5f" providerId="ADAL" clId="{5EC4DD09-CBC8-4881-B4C4-622C1B31C869}" dt="2020-05-08T03:46:25.532" v="10" actId="478"/>
          <ac:spMkLst>
            <pc:docMk/>
            <pc:sldMk cId="3053363829" sldId="259"/>
            <ac:spMk id="2" creationId="{9396E6C6-81BA-4B4B-8806-1512CF4A98EC}"/>
          </ac:spMkLst>
        </pc:spChg>
        <pc:spChg chg="add del mod">
          <ac:chgData name="신석환" userId="d0fdf100-bca7-4af8-8275-a34ac715fb5f" providerId="ADAL" clId="{5EC4DD09-CBC8-4881-B4C4-622C1B31C869}" dt="2020-05-08T03:46:24.505" v="9"/>
          <ac:spMkLst>
            <pc:docMk/>
            <pc:sldMk cId="3053363829" sldId="259"/>
            <ac:spMk id="3" creationId="{A88322BB-EC7C-4542-9923-2EB6C0F81410}"/>
          </ac:spMkLst>
        </pc:spChg>
        <pc:spChg chg="add mod">
          <ac:chgData name="신석환" userId="d0fdf100-bca7-4af8-8275-a34ac715fb5f" providerId="ADAL" clId="{5EC4DD09-CBC8-4881-B4C4-622C1B31C869}" dt="2020-05-08T03:47:54.176" v="106" actId="20577"/>
          <ac:spMkLst>
            <pc:docMk/>
            <pc:sldMk cId="3053363829" sldId="259"/>
            <ac:spMk id="4" creationId="{29A7B8EB-24DD-4F29-A68B-F2ED561A9419}"/>
          </ac:spMkLst>
        </pc:spChg>
        <pc:picChg chg="add del mod">
          <ac:chgData name="신석환" userId="d0fdf100-bca7-4af8-8275-a34ac715fb5f" providerId="ADAL" clId="{5EC4DD09-CBC8-4881-B4C4-622C1B31C869}" dt="2020-05-08T04:05:03.953" v="109" actId="478"/>
          <ac:picMkLst>
            <pc:docMk/>
            <pc:sldMk cId="3053363829" sldId="259"/>
            <ac:picMk id="5" creationId="{201736D1-DD4E-4F74-8D93-4A51C260CCEB}"/>
          </ac:picMkLst>
        </pc:picChg>
        <pc:picChg chg="add del mod">
          <ac:chgData name="신석환" userId="d0fdf100-bca7-4af8-8275-a34ac715fb5f" providerId="ADAL" clId="{5EC4DD09-CBC8-4881-B4C4-622C1B31C869}" dt="2020-05-08T04:05:51.314" v="119" actId="478"/>
          <ac:picMkLst>
            <pc:docMk/>
            <pc:sldMk cId="3053363829" sldId="259"/>
            <ac:picMk id="6" creationId="{76C41FDB-3959-4536-81B5-1AE481DFC792}"/>
          </ac:picMkLst>
        </pc:picChg>
        <pc:picChg chg="add del mod">
          <ac:chgData name="신석환" userId="d0fdf100-bca7-4af8-8275-a34ac715fb5f" providerId="ADAL" clId="{5EC4DD09-CBC8-4881-B4C4-622C1B31C869}" dt="2020-05-08T04:05:50.185" v="117" actId="478"/>
          <ac:picMkLst>
            <pc:docMk/>
            <pc:sldMk cId="3053363829" sldId="259"/>
            <ac:picMk id="7" creationId="{0C133349-845D-4DCB-AB6D-2AF7893C41C7}"/>
          </ac:picMkLst>
        </pc:picChg>
        <pc:picChg chg="add mod">
          <ac:chgData name="신석환" userId="d0fdf100-bca7-4af8-8275-a34ac715fb5f" providerId="ADAL" clId="{5EC4DD09-CBC8-4881-B4C4-622C1B31C869}" dt="2020-05-08T04:06:54.685" v="135" actId="1076"/>
          <ac:picMkLst>
            <pc:docMk/>
            <pc:sldMk cId="3053363829" sldId="259"/>
            <ac:picMk id="8" creationId="{D321E7D1-FF60-4C89-9B3B-90F49D5592EF}"/>
          </ac:picMkLst>
        </pc:picChg>
        <pc:picChg chg="add mod">
          <ac:chgData name="신석환" userId="d0fdf100-bca7-4af8-8275-a34ac715fb5f" providerId="ADAL" clId="{5EC4DD09-CBC8-4881-B4C4-622C1B31C869}" dt="2020-05-08T04:06:53.517" v="134" actId="1076"/>
          <ac:picMkLst>
            <pc:docMk/>
            <pc:sldMk cId="3053363829" sldId="259"/>
            <ac:picMk id="9" creationId="{EB2500E5-EE20-465F-9B0C-0614E3046AE5}"/>
          </ac:picMkLst>
        </pc:picChg>
        <pc:picChg chg="add mod">
          <ac:chgData name="신석환" userId="d0fdf100-bca7-4af8-8275-a34ac715fb5f" providerId="ADAL" clId="{5EC4DD09-CBC8-4881-B4C4-622C1B31C869}" dt="2020-05-08T04:06:51.725" v="133" actId="1076"/>
          <ac:picMkLst>
            <pc:docMk/>
            <pc:sldMk cId="3053363829" sldId="259"/>
            <ac:picMk id="10" creationId="{89CA6F9A-ABC0-4365-B14C-DB4E008D319C}"/>
          </ac:picMkLst>
        </pc:picChg>
      </pc:sldChg>
      <pc:sldChg chg="addSp delSp modSp mod">
        <pc:chgData name="신석환" userId="d0fdf100-bca7-4af8-8275-a34ac715fb5f" providerId="ADAL" clId="{5EC4DD09-CBC8-4881-B4C4-622C1B31C869}" dt="2020-05-08T06:35:20.264" v="241" actId="1076"/>
        <pc:sldMkLst>
          <pc:docMk/>
          <pc:sldMk cId="333901228" sldId="260"/>
        </pc:sldMkLst>
        <pc:picChg chg="add del">
          <ac:chgData name="신석환" userId="d0fdf100-bca7-4af8-8275-a34ac715fb5f" providerId="ADAL" clId="{5EC4DD09-CBC8-4881-B4C4-622C1B31C869}" dt="2020-05-08T06:18:33.058" v="189" actId="478"/>
          <ac:picMkLst>
            <pc:docMk/>
            <pc:sldMk cId="333901228" sldId="260"/>
            <ac:picMk id="2" creationId="{7DD2477A-BA6C-4872-86ED-B3061E408DA5}"/>
          </ac:picMkLst>
        </pc:picChg>
        <pc:picChg chg="add mod">
          <ac:chgData name="신석환" userId="d0fdf100-bca7-4af8-8275-a34ac715fb5f" providerId="ADAL" clId="{5EC4DD09-CBC8-4881-B4C4-622C1B31C869}" dt="2020-05-08T06:35:17.144" v="239" actId="1076"/>
          <ac:picMkLst>
            <pc:docMk/>
            <pc:sldMk cId="333901228" sldId="260"/>
            <ac:picMk id="3" creationId="{B7C06BB0-0AFD-4173-B47E-45D83805F7A7}"/>
          </ac:picMkLst>
        </pc:picChg>
        <pc:picChg chg="add mod">
          <ac:chgData name="신석환" userId="d0fdf100-bca7-4af8-8275-a34ac715fb5f" providerId="ADAL" clId="{5EC4DD09-CBC8-4881-B4C4-622C1B31C869}" dt="2020-05-08T06:19:23.943" v="199" actId="14100"/>
          <ac:picMkLst>
            <pc:docMk/>
            <pc:sldMk cId="333901228" sldId="260"/>
            <ac:picMk id="4" creationId="{34CC998E-8F4B-4A18-9791-666F2390B56F}"/>
          </ac:picMkLst>
        </pc:picChg>
        <pc:picChg chg="add mod">
          <ac:chgData name="신석환" userId="d0fdf100-bca7-4af8-8275-a34ac715fb5f" providerId="ADAL" clId="{5EC4DD09-CBC8-4881-B4C4-622C1B31C869}" dt="2020-05-08T06:35:20.264" v="241" actId="1076"/>
          <ac:picMkLst>
            <pc:docMk/>
            <pc:sldMk cId="333901228" sldId="260"/>
            <ac:picMk id="5" creationId="{9BAACCB8-5E8D-470B-BBCC-954D4FDE9512}"/>
          </ac:picMkLst>
        </pc:picChg>
      </pc:sldChg>
      <pc:sldChg chg="addSp delSp modSp mod">
        <pc:chgData name="신석환" userId="d0fdf100-bca7-4af8-8275-a34ac715fb5f" providerId="ADAL" clId="{5EC4DD09-CBC8-4881-B4C4-622C1B31C869}" dt="2020-05-08T06:16:57.299" v="187" actId="14100"/>
        <pc:sldMkLst>
          <pc:docMk/>
          <pc:sldMk cId="101423674" sldId="261"/>
        </pc:sldMkLst>
        <pc:picChg chg="add mod">
          <ac:chgData name="신석환" userId="d0fdf100-bca7-4af8-8275-a34ac715fb5f" providerId="ADAL" clId="{5EC4DD09-CBC8-4881-B4C4-622C1B31C869}" dt="2020-05-08T06:16:57.299" v="187" actId="14100"/>
          <ac:picMkLst>
            <pc:docMk/>
            <pc:sldMk cId="101423674" sldId="261"/>
            <ac:picMk id="2" creationId="{E4C90C78-F8AF-4A4E-958C-2DF6750A8620}"/>
          </ac:picMkLst>
        </pc:picChg>
        <pc:picChg chg="add del mod">
          <ac:chgData name="신석환" userId="d0fdf100-bca7-4af8-8275-a34ac715fb5f" providerId="ADAL" clId="{5EC4DD09-CBC8-4881-B4C4-622C1B31C869}" dt="2020-05-08T06:16:25.451" v="181" actId="478"/>
          <ac:picMkLst>
            <pc:docMk/>
            <pc:sldMk cId="101423674" sldId="261"/>
            <ac:picMk id="3" creationId="{F2314D51-0708-4200-9B4D-0B1A23EC6B4E}"/>
          </ac:picMkLst>
        </pc:picChg>
        <pc:picChg chg="add mod">
          <ac:chgData name="신석환" userId="d0fdf100-bca7-4af8-8275-a34ac715fb5f" providerId="ADAL" clId="{5EC4DD09-CBC8-4881-B4C4-622C1B31C869}" dt="2020-05-08T06:16:05.263" v="175" actId="14100"/>
          <ac:picMkLst>
            <pc:docMk/>
            <pc:sldMk cId="101423674" sldId="261"/>
            <ac:picMk id="4" creationId="{896BE865-ECEC-436C-8CA1-F39D78978915}"/>
          </ac:picMkLst>
        </pc:picChg>
        <pc:picChg chg="add mod">
          <ac:chgData name="신석환" userId="d0fdf100-bca7-4af8-8275-a34ac715fb5f" providerId="ADAL" clId="{5EC4DD09-CBC8-4881-B4C4-622C1B31C869}" dt="2020-05-08T06:16:29.976" v="183" actId="1076"/>
          <ac:picMkLst>
            <pc:docMk/>
            <pc:sldMk cId="101423674" sldId="261"/>
            <ac:picMk id="5" creationId="{F17CCECC-B615-449C-8AA0-F0A7574A4184}"/>
          </ac:picMkLst>
        </pc:picChg>
        <pc:picChg chg="add mod">
          <ac:chgData name="신석환" userId="d0fdf100-bca7-4af8-8275-a34ac715fb5f" providerId="ADAL" clId="{5EC4DD09-CBC8-4881-B4C4-622C1B31C869}" dt="2020-05-08T06:16:54.330" v="186" actId="1076"/>
          <ac:picMkLst>
            <pc:docMk/>
            <pc:sldMk cId="101423674" sldId="261"/>
            <ac:picMk id="6" creationId="{0A1FBC42-F842-4981-9883-084B1394F76B}"/>
          </ac:picMkLst>
        </pc:picChg>
      </pc:sldChg>
      <pc:sldChg chg="addSp delSp modSp new del mod">
        <pc:chgData name="신석환" userId="d0fdf100-bca7-4af8-8275-a34ac715fb5f" providerId="ADAL" clId="{5EC4DD09-CBC8-4881-B4C4-622C1B31C869}" dt="2020-05-08T06:16:38.076" v="184" actId="47"/>
        <pc:sldMkLst>
          <pc:docMk/>
          <pc:sldMk cId="1638065500" sldId="262"/>
        </pc:sldMkLst>
        <pc:picChg chg="add mod">
          <ac:chgData name="신석환" userId="d0fdf100-bca7-4af8-8275-a34ac715fb5f" providerId="ADAL" clId="{5EC4DD09-CBC8-4881-B4C4-622C1B31C869}" dt="2020-05-08T06:13:05.574" v="142" actId="1076"/>
          <ac:picMkLst>
            <pc:docMk/>
            <pc:sldMk cId="1638065500" sldId="262"/>
            <ac:picMk id="2" creationId="{6752BE92-5179-499B-8F93-CA0AF7C30CF6}"/>
          </ac:picMkLst>
        </pc:picChg>
        <pc:picChg chg="add mod">
          <ac:chgData name="신석환" userId="d0fdf100-bca7-4af8-8275-a34ac715fb5f" providerId="ADAL" clId="{5EC4DD09-CBC8-4881-B4C4-622C1B31C869}" dt="2020-05-08T06:13:18.779" v="144" actId="1076"/>
          <ac:picMkLst>
            <pc:docMk/>
            <pc:sldMk cId="1638065500" sldId="262"/>
            <ac:picMk id="3" creationId="{3D84166E-F711-4D95-BE19-B529A7DE7CC1}"/>
          </ac:picMkLst>
        </pc:picChg>
        <pc:picChg chg="add del">
          <ac:chgData name="신석환" userId="d0fdf100-bca7-4af8-8275-a34ac715fb5f" providerId="ADAL" clId="{5EC4DD09-CBC8-4881-B4C4-622C1B31C869}" dt="2020-05-08T06:13:45.378" v="146"/>
          <ac:picMkLst>
            <pc:docMk/>
            <pc:sldMk cId="1638065500" sldId="262"/>
            <ac:picMk id="4" creationId="{BA4E3E89-264C-45BD-98EC-B3D5548A8F59}"/>
          </ac:picMkLst>
        </pc:picChg>
        <pc:picChg chg="add del mod">
          <ac:chgData name="신석환" userId="d0fdf100-bca7-4af8-8275-a34ac715fb5f" providerId="ADAL" clId="{5EC4DD09-CBC8-4881-B4C4-622C1B31C869}" dt="2020-05-08T06:14:07.299" v="150" actId="21"/>
          <ac:picMkLst>
            <pc:docMk/>
            <pc:sldMk cId="1638065500" sldId="262"/>
            <ac:picMk id="5" creationId="{F3CE5EEC-6049-458A-8275-214DCC6A1D2F}"/>
          </ac:picMkLst>
        </pc:picChg>
      </pc:sldChg>
      <pc:sldChg chg="addSp delSp modSp new mod">
        <pc:chgData name="신석환" userId="d0fdf100-bca7-4af8-8275-a34ac715fb5f" providerId="ADAL" clId="{5EC4DD09-CBC8-4881-B4C4-622C1B31C869}" dt="2020-05-08T08:14:54.819" v="439" actId="14100"/>
        <pc:sldMkLst>
          <pc:docMk/>
          <pc:sldMk cId="2572926430" sldId="263"/>
        </pc:sldMkLst>
        <pc:spChg chg="add del mod">
          <ac:chgData name="신석환" userId="d0fdf100-bca7-4af8-8275-a34ac715fb5f" providerId="ADAL" clId="{5EC4DD09-CBC8-4881-B4C4-622C1B31C869}" dt="2020-05-08T06:31:48.158" v="207" actId="21"/>
          <ac:spMkLst>
            <pc:docMk/>
            <pc:sldMk cId="2572926430" sldId="263"/>
            <ac:spMk id="3" creationId="{7A4FD473-BFA3-4BCD-84E7-A85F8C695FB6}"/>
          </ac:spMkLst>
        </pc:spChg>
        <pc:spChg chg="add mod">
          <ac:chgData name="신석환" userId="d0fdf100-bca7-4af8-8275-a34ac715fb5f" providerId="ADAL" clId="{5EC4DD09-CBC8-4881-B4C4-622C1B31C869}" dt="2020-05-08T06:37:54.064" v="354" actId="20577"/>
          <ac:spMkLst>
            <pc:docMk/>
            <pc:sldMk cId="2572926430" sldId="263"/>
            <ac:spMk id="4" creationId="{1485F123-0516-4A50-A817-B0DBCEE93815}"/>
          </ac:spMkLst>
        </pc:spChg>
        <pc:spChg chg="add mod">
          <ac:chgData name="신석환" userId="d0fdf100-bca7-4af8-8275-a34ac715fb5f" providerId="ADAL" clId="{5EC4DD09-CBC8-4881-B4C4-622C1B31C869}" dt="2020-05-08T08:14:37.450" v="435" actId="14100"/>
          <ac:spMkLst>
            <pc:docMk/>
            <pc:sldMk cId="2572926430" sldId="263"/>
            <ac:spMk id="7" creationId="{B88D7F9E-F924-496F-BA26-235B327E0F9F}"/>
          </ac:spMkLst>
        </pc:spChg>
        <pc:spChg chg="add mod">
          <ac:chgData name="신석환" userId="d0fdf100-bca7-4af8-8275-a34ac715fb5f" providerId="ADAL" clId="{5EC4DD09-CBC8-4881-B4C4-622C1B31C869}" dt="2020-05-08T08:14:54.819" v="439" actId="14100"/>
          <ac:spMkLst>
            <pc:docMk/>
            <pc:sldMk cId="2572926430" sldId="263"/>
            <ac:spMk id="8" creationId="{FD98722B-6932-4BC4-93C5-7DF5A5AB9EA1}"/>
          </ac:spMkLst>
        </pc:spChg>
        <pc:picChg chg="add del">
          <ac:chgData name="신석환" userId="d0fdf100-bca7-4af8-8275-a34ac715fb5f" providerId="ADAL" clId="{5EC4DD09-CBC8-4881-B4C4-622C1B31C869}" dt="2020-05-08T06:16:59.335" v="188" actId="478"/>
          <ac:picMkLst>
            <pc:docMk/>
            <pc:sldMk cId="2572926430" sldId="263"/>
            <ac:picMk id="2" creationId="{6ABDB512-8B1E-4D0F-8119-F4B32D789C0E}"/>
          </ac:picMkLst>
        </pc:picChg>
        <pc:picChg chg="add mod">
          <ac:chgData name="신석환" userId="d0fdf100-bca7-4af8-8275-a34ac715fb5f" providerId="ADAL" clId="{5EC4DD09-CBC8-4881-B4C4-622C1B31C869}" dt="2020-05-08T06:58:36.162" v="368" actId="14100"/>
          <ac:picMkLst>
            <pc:docMk/>
            <pc:sldMk cId="2572926430" sldId="263"/>
            <ac:picMk id="5" creationId="{EAF9C38C-7440-47F7-9F24-F58740F1E352}"/>
          </ac:picMkLst>
        </pc:picChg>
        <pc:picChg chg="add mod">
          <ac:chgData name="신석환" userId="d0fdf100-bca7-4af8-8275-a34ac715fb5f" providerId="ADAL" clId="{5EC4DD09-CBC8-4881-B4C4-622C1B31C869}" dt="2020-05-08T06:58:45.058" v="373" actId="14100"/>
          <ac:picMkLst>
            <pc:docMk/>
            <pc:sldMk cId="2572926430" sldId="263"/>
            <ac:picMk id="6" creationId="{7AB568B6-035A-44E2-BE10-6B1427C31CAC}"/>
          </ac:picMkLst>
        </pc:picChg>
      </pc:sldChg>
      <pc:sldChg chg="addSp delSp modSp new del mod">
        <pc:chgData name="신석환" userId="d0fdf100-bca7-4af8-8275-a34ac715fb5f" providerId="ADAL" clId="{5EC4DD09-CBC8-4881-B4C4-622C1B31C869}" dt="2020-05-08T08:14:06.651" v="431" actId="47"/>
        <pc:sldMkLst>
          <pc:docMk/>
          <pc:sldMk cId="1068383101" sldId="264"/>
        </pc:sldMkLst>
        <pc:picChg chg="add del mod">
          <ac:chgData name="신석환" userId="d0fdf100-bca7-4af8-8275-a34ac715fb5f" providerId="ADAL" clId="{5EC4DD09-CBC8-4881-B4C4-622C1B31C869}" dt="2020-05-08T08:14:04.876" v="430" actId="478"/>
          <ac:picMkLst>
            <pc:docMk/>
            <pc:sldMk cId="1068383101" sldId="264"/>
            <ac:picMk id="2" creationId="{2082F3ED-5CB0-4FF4-B14A-FC33BA5466DB}"/>
          </ac:picMkLst>
        </pc:picChg>
      </pc:sldChg>
      <pc:sldChg chg="addSp modSp new mod">
        <pc:chgData name="신석환" userId="d0fdf100-bca7-4af8-8275-a34ac715fb5f" providerId="ADAL" clId="{5EC4DD09-CBC8-4881-B4C4-622C1B31C869}" dt="2020-05-08T06:15:34.088" v="169" actId="14100"/>
        <pc:sldMkLst>
          <pc:docMk/>
          <pc:sldMk cId="2345992277" sldId="265"/>
        </pc:sldMkLst>
        <pc:picChg chg="add mod">
          <ac:chgData name="신석환" userId="d0fdf100-bca7-4af8-8275-a34ac715fb5f" providerId="ADAL" clId="{5EC4DD09-CBC8-4881-B4C4-622C1B31C869}" dt="2020-05-08T06:15:34.088" v="169" actId="14100"/>
          <ac:picMkLst>
            <pc:docMk/>
            <pc:sldMk cId="2345992277" sldId="265"/>
            <ac:picMk id="2" creationId="{38E504BD-86D5-4D43-8C7E-AD5FB3498FB3}"/>
          </ac:picMkLst>
        </pc:picChg>
        <pc:picChg chg="add mod">
          <ac:chgData name="신석환" userId="d0fdf100-bca7-4af8-8275-a34ac715fb5f" providerId="ADAL" clId="{5EC4DD09-CBC8-4881-B4C4-622C1B31C869}" dt="2020-05-08T06:15:00.464" v="158" actId="1076"/>
          <ac:picMkLst>
            <pc:docMk/>
            <pc:sldMk cId="2345992277" sldId="265"/>
            <ac:picMk id="3" creationId="{AC96618B-D787-42AB-B574-1289C5754CAF}"/>
          </ac:picMkLst>
        </pc:picChg>
        <pc:picChg chg="add mod">
          <ac:chgData name="신석환" userId="d0fdf100-bca7-4af8-8275-a34ac715fb5f" providerId="ADAL" clId="{5EC4DD09-CBC8-4881-B4C4-622C1B31C869}" dt="2020-05-08T06:15:22.703" v="166" actId="1076"/>
          <ac:picMkLst>
            <pc:docMk/>
            <pc:sldMk cId="2345992277" sldId="265"/>
            <ac:picMk id="4" creationId="{D04C28CA-17F8-449E-9CC7-066B561B688C}"/>
          </ac:picMkLst>
        </pc:picChg>
      </pc:sldChg>
      <pc:sldChg chg="addSp modSp new mod">
        <pc:chgData name="신석환" userId="d0fdf100-bca7-4af8-8275-a34ac715fb5f" providerId="ADAL" clId="{5EC4DD09-CBC8-4881-B4C4-622C1B31C869}" dt="2020-05-08T06:45:49.665" v="362" actId="14100"/>
        <pc:sldMkLst>
          <pc:docMk/>
          <pc:sldMk cId="410835276" sldId="266"/>
        </pc:sldMkLst>
        <pc:picChg chg="add mod">
          <ac:chgData name="신석환" userId="d0fdf100-bca7-4af8-8275-a34ac715fb5f" providerId="ADAL" clId="{5EC4DD09-CBC8-4881-B4C4-622C1B31C869}" dt="2020-05-08T06:45:49.665" v="362" actId="14100"/>
          <ac:picMkLst>
            <pc:docMk/>
            <pc:sldMk cId="410835276" sldId="266"/>
            <ac:picMk id="2" creationId="{8C584532-316B-4C85-BA1D-66FD61763D36}"/>
          </ac:picMkLst>
        </pc:picChg>
      </pc:sldChg>
      <pc:sldChg chg="addSp modSp new mod ord">
        <pc:chgData name="신석환" userId="d0fdf100-bca7-4af8-8275-a34ac715fb5f" providerId="ADAL" clId="{5EC4DD09-CBC8-4881-B4C4-622C1B31C869}" dt="2020-05-08T08:09:21.951" v="388" actId="14100"/>
        <pc:sldMkLst>
          <pc:docMk/>
          <pc:sldMk cId="2712757150" sldId="267"/>
        </pc:sldMkLst>
        <pc:picChg chg="add mod">
          <ac:chgData name="신석환" userId="d0fdf100-bca7-4af8-8275-a34ac715fb5f" providerId="ADAL" clId="{5EC4DD09-CBC8-4881-B4C4-622C1B31C869}" dt="2020-05-08T08:09:19.760" v="387" actId="14100"/>
          <ac:picMkLst>
            <pc:docMk/>
            <pc:sldMk cId="2712757150" sldId="267"/>
            <ac:picMk id="2" creationId="{C6EB3330-D448-4D38-A01E-93ABE29760D2}"/>
          </ac:picMkLst>
        </pc:picChg>
        <pc:picChg chg="add mod">
          <ac:chgData name="신석환" userId="d0fdf100-bca7-4af8-8275-a34ac715fb5f" providerId="ADAL" clId="{5EC4DD09-CBC8-4881-B4C4-622C1B31C869}" dt="2020-05-08T08:09:21.951" v="388" actId="14100"/>
          <ac:picMkLst>
            <pc:docMk/>
            <pc:sldMk cId="2712757150" sldId="267"/>
            <ac:picMk id="3" creationId="{AE7CC52C-7031-4506-A958-AF693C12980D}"/>
          </ac:picMkLst>
        </pc:picChg>
      </pc:sldChg>
      <pc:sldChg chg="addSp modSp new mod">
        <pc:chgData name="신석환" userId="d0fdf100-bca7-4af8-8275-a34ac715fb5f" providerId="ADAL" clId="{5EC4DD09-CBC8-4881-B4C4-622C1B31C869}" dt="2020-05-08T09:00:59.408" v="444" actId="14100"/>
        <pc:sldMkLst>
          <pc:docMk/>
          <pc:sldMk cId="885915806" sldId="268"/>
        </pc:sldMkLst>
        <pc:grpChg chg="add mod">
          <ac:chgData name="신석환" userId="d0fdf100-bca7-4af8-8275-a34ac715fb5f" providerId="ADAL" clId="{5EC4DD09-CBC8-4881-B4C4-622C1B31C869}" dt="2020-05-08T08:12:34.414" v="428" actId="1076"/>
          <ac:grpSpMkLst>
            <pc:docMk/>
            <pc:sldMk cId="885915806" sldId="268"/>
            <ac:grpSpMk id="5" creationId="{B9E56DCB-BD52-4755-95D1-FB6B2D593301}"/>
          </ac:grpSpMkLst>
        </pc:grpChg>
        <pc:grpChg chg="mod">
          <ac:chgData name="신석환" userId="d0fdf100-bca7-4af8-8275-a34ac715fb5f" providerId="ADAL" clId="{5EC4DD09-CBC8-4881-B4C4-622C1B31C869}" dt="2020-05-08T08:12:05.112" v="421"/>
          <ac:grpSpMkLst>
            <pc:docMk/>
            <pc:sldMk cId="885915806" sldId="268"/>
            <ac:grpSpMk id="6" creationId="{9E1126BA-94B6-4E05-AC22-EB47D065DD01}"/>
          </ac:grpSpMkLst>
        </pc:grpChg>
        <pc:picChg chg="add mod">
          <ac:chgData name="신석환" userId="d0fdf100-bca7-4af8-8275-a34ac715fb5f" providerId="ADAL" clId="{5EC4DD09-CBC8-4881-B4C4-622C1B31C869}" dt="2020-05-08T09:00:59.408" v="444" actId="14100"/>
          <ac:picMkLst>
            <pc:docMk/>
            <pc:sldMk cId="885915806" sldId="268"/>
            <ac:picMk id="2" creationId="{A8C50D94-95A0-47E0-9E6C-1A21CC5A75FE}"/>
          </ac:picMkLst>
        </pc:picChg>
        <pc:picChg chg="add mod">
          <ac:chgData name="신석환" userId="d0fdf100-bca7-4af8-8275-a34ac715fb5f" providerId="ADAL" clId="{5EC4DD09-CBC8-4881-B4C4-622C1B31C869}" dt="2020-05-08T08:12:23.027" v="424" actId="14100"/>
          <ac:picMkLst>
            <pc:docMk/>
            <pc:sldMk cId="885915806" sldId="268"/>
            <ac:picMk id="3" creationId="{30AE7ED1-C22D-467B-BB51-A1C086A45EEC}"/>
          </ac:picMkLst>
        </pc:picChg>
        <pc:picChg chg="add mod">
          <ac:chgData name="신석환" userId="d0fdf100-bca7-4af8-8275-a34ac715fb5f" providerId="ADAL" clId="{5EC4DD09-CBC8-4881-B4C4-622C1B31C869}" dt="2020-05-08T08:12:30.602" v="427" actId="1076"/>
          <ac:picMkLst>
            <pc:docMk/>
            <pc:sldMk cId="885915806" sldId="268"/>
            <ac:picMk id="4" creationId="{019FDD28-B63E-4E65-80AF-3CF58BA866BC}"/>
          </ac:picMkLst>
        </pc:picChg>
        <pc:picChg chg="mod">
          <ac:chgData name="신석환" userId="d0fdf100-bca7-4af8-8275-a34ac715fb5f" providerId="ADAL" clId="{5EC4DD09-CBC8-4881-B4C4-622C1B31C869}" dt="2020-05-08T08:12:05.112" v="421"/>
          <ac:picMkLst>
            <pc:docMk/>
            <pc:sldMk cId="885915806" sldId="268"/>
            <ac:picMk id="7" creationId="{07B9D711-2858-495C-9590-1B3ECC1FF641}"/>
          </ac:picMkLst>
        </pc:picChg>
        <pc:picChg chg="mod">
          <ac:chgData name="신석환" userId="d0fdf100-bca7-4af8-8275-a34ac715fb5f" providerId="ADAL" clId="{5EC4DD09-CBC8-4881-B4C4-622C1B31C869}" dt="2020-05-08T08:12:05.112" v="421"/>
          <ac:picMkLst>
            <pc:docMk/>
            <pc:sldMk cId="885915806" sldId="268"/>
            <ac:picMk id="8" creationId="{BC395A79-5801-459E-9EBC-A54DD75A4D24}"/>
          </ac:picMkLst>
        </pc:picChg>
        <pc:picChg chg="mod">
          <ac:chgData name="신석환" userId="d0fdf100-bca7-4af8-8275-a34ac715fb5f" providerId="ADAL" clId="{5EC4DD09-CBC8-4881-B4C4-622C1B31C869}" dt="2020-05-08T08:12:05.112" v="421"/>
          <ac:picMkLst>
            <pc:docMk/>
            <pc:sldMk cId="885915806" sldId="268"/>
            <ac:picMk id="9" creationId="{573E296D-2C89-43E9-BC40-53C47000B84A}"/>
          </ac:picMkLst>
        </pc:picChg>
      </pc:sldChg>
      <pc:sldChg chg="new del">
        <pc:chgData name="신석환" userId="d0fdf100-bca7-4af8-8275-a34ac715fb5f" providerId="ADAL" clId="{5EC4DD09-CBC8-4881-B4C4-622C1B31C869}" dt="2020-05-08T09:27:43.261" v="450" actId="47"/>
        <pc:sldMkLst>
          <pc:docMk/>
          <pc:sldMk cId="1226592005" sldId="269"/>
        </pc:sldMkLst>
      </pc:sldChg>
      <pc:sldChg chg="addSp modSp new del mod">
        <pc:chgData name="신석환" userId="d0fdf100-bca7-4af8-8275-a34ac715fb5f" providerId="ADAL" clId="{5EC4DD09-CBC8-4881-B4C4-622C1B31C869}" dt="2020-05-08T08:12:36.618" v="429" actId="47"/>
        <pc:sldMkLst>
          <pc:docMk/>
          <pc:sldMk cId="1857214232" sldId="269"/>
        </pc:sldMkLst>
        <pc:grpChg chg="add mod">
          <ac:chgData name="신석환" userId="d0fdf100-bca7-4af8-8275-a34ac715fb5f" providerId="ADAL" clId="{5EC4DD09-CBC8-4881-B4C4-622C1B31C869}" dt="2020-05-08T08:11:43.138" v="414" actId="164"/>
          <ac:grpSpMkLst>
            <pc:docMk/>
            <pc:sldMk cId="1857214232" sldId="269"/>
            <ac:grpSpMk id="5" creationId="{D0892EEB-99BF-4219-B86D-D3B917D45C84}"/>
          </ac:grpSpMkLst>
        </pc:grpChg>
        <pc:grpChg chg="add mod">
          <ac:chgData name="신석환" userId="d0fdf100-bca7-4af8-8275-a34ac715fb5f" providerId="ADAL" clId="{5EC4DD09-CBC8-4881-B4C4-622C1B31C869}" dt="2020-05-08T08:11:43.138" v="414" actId="164"/>
          <ac:grpSpMkLst>
            <pc:docMk/>
            <pc:sldMk cId="1857214232" sldId="269"/>
            <ac:grpSpMk id="6" creationId="{61355B51-87F9-42F2-86CE-C3B740F77FBE}"/>
          </ac:grpSpMkLst>
        </pc:grpChg>
        <pc:picChg chg="add mod">
          <ac:chgData name="신석환" userId="d0fdf100-bca7-4af8-8275-a34ac715fb5f" providerId="ADAL" clId="{5EC4DD09-CBC8-4881-B4C4-622C1B31C869}" dt="2020-05-08T08:11:35.583" v="412" actId="164"/>
          <ac:picMkLst>
            <pc:docMk/>
            <pc:sldMk cId="1857214232" sldId="269"/>
            <ac:picMk id="2" creationId="{E01A443D-5DA1-4620-8D80-17B1E40EBF9E}"/>
          </ac:picMkLst>
        </pc:picChg>
        <pc:picChg chg="add mod">
          <ac:chgData name="신석환" userId="d0fdf100-bca7-4af8-8275-a34ac715fb5f" providerId="ADAL" clId="{5EC4DD09-CBC8-4881-B4C4-622C1B31C869}" dt="2020-05-08T08:11:35.583" v="412" actId="164"/>
          <ac:picMkLst>
            <pc:docMk/>
            <pc:sldMk cId="1857214232" sldId="269"/>
            <ac:picMk id="3" creationId="{21B6FC3A-1B3E-493C-98E0-5BD3E6B9E85F}"/>
          </ac:picMkLst>
        </pc:picChg>
        <pc:picChg chg="add mod">
          <ac:chgData name="신석환" userId="d0fdf100-bca7-4af8-8275-a34ac715fb5f" providerId="ADAL" clId="{5EC4DD09-CBC8-4881-B4C4-622C1B31C869}" dt="2020-05-08T08:11:43.138" v="414" actId="164"/>
          <ac:picMkLst>
            <pc:docMk/>
            <pc:sldMk cId="1857214232" sldId="269"/>
            <ac:picMk id="4" creationId="{7029D294-1BF1-4992-B44E-737EF1F3F4A3}"/>
          </ac:picMkLst>
        </pc:picChg>
      </pc:sldChg>
      <pc:sldChg chg="addSp delSp new del mod">
        <pc:chgData name="신석환" userId="d0fdf100-bca7-4af8-8275-a34ac715fb5f" providerId="ADAL" clId="{5EC4DD09-CBC8-4881-B4C4-622C1B31C869}" dt="2020-05-08T09:27:44.095" v="451" actId="47"/>
        <pc:sldMkLst>
          <pc:docMk/>
          <pc:sldMk cId="2100095914" sldId="270"/>
        </pc:sldMkLst>
        <pc:picChg chg="add del">
          <ac:chgData name="신석환" userId="d0fdf100-bca7-4af8-8275-a34ac715fb5f" providerId="ADAL" clId="{5EC4DD09-CBC8-4881-B4C4-622C1B31C869}" dt="2020-05-08T09:27:39.931" v="448" actId="478"/>
          <ac:picMkLst>
            <pc:docMk/>
            <pc:sldMk cId="2100095914" sldId="270"/>
            <ac:picMk id="2" creationId="{61D51248-EDA1-49B6-AB50-28422CBC77F1}"/>
          </ac:picMkLst>
        </pc:picChg>
      </pc:sldChg>
      <pc:sldChg chg="add">
        <pc:chgData name="신석환" userId="d0fdf100-bca7-4af8-8275-a34ac715fb5f" providerId="ADAL" clId="{5EC4DD09-CBC8-4881-B4C4-622C1B31C869}" dt="2020-05-08T09:27:41.225" v="449"/>
        <pc:sldMkLst>
          <pc:docMk/>
          <pc:sldMk cId="158617988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A50E5-2890-4691-BC9C-63A9D779A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01E16-7A8A-4E3E-8F37-C1DCF0A6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C1BBC-4304-49D3-88FD-77373EC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34E59-C87F-490F-A8E9-E87A30C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61A-8739-49F2-8412-FBD2264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0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A3D5D-2D4E-41AA-A584-1443B5FE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7E265-996A-4F18-B7AF-E05DF375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1C881-697E-4FB2-9206-F3FF1058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DEFC-F149-4917-9CD3-B7240F26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92FF4-B86E-4E8D-8C2A-A86E029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77B4C-CD16-4256-9D2B-9A19AACA2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FC8E7-C51D-48DB-818D-F933F2486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B8051-C1F4-46A5-A64E-846A0729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63EA5-4FFF-4D50-90C0-4BA6D939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F1955-69C6-4C26-AADD-BCE0952D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6AD60-B4DF-4812-8C0D-AFC5C5BE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370EA-777E-4827-B394-653C316E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3120F-22CE-4EB2-9910-7EE8FAB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8F070-F271-4F07-B021-CCEA562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E911-5B17-48DB-AA52-496E9ED2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8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65D5F-9927-4BD6-89B8-C5C92951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ACF70-D487-47B6-A727-D788A3BC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54469-BF71-456D-ABAF-089C8416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8060D-3CED-4F24-A19F-00145C64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13A3C-CB4C-43D1-9107-F0C0835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0F89-1EA4-46BA-AC14-CC2D5430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6A694-D6B2-438B-968C-50FF1D6B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BDCFC-23F1-41F3-B36A-F7B68FB8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4E7C8-F8D9-44F4-930C-17A943BD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CE956-660C-49B0-9716-AB5F278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E06B-C6BF-4846-83DD-E53F665E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DA64-75EC-4C91-83BB-850AF0B0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F86BF-61A0-4A24-B09F-D47CCBAC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F939D-41E1-46EB-A343-CD71DFCA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958A0-32D8-47E6-96B9-B58F0D94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8F3DF-4B70-4233-B342-E4A68327F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F43C33-7544-4427-97BB-CC2E5BB2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A97C82-1883-4684-B44C-CC591DF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C48A66-CFBB-4991-87E6-BB7A4162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39C0-216B-4D11-9DDE-E5C80E3A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3AF94-D8D2-42C4-B8A9-4312107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47F7E-48B9-489E-A139-9EE5422E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5DABF-9FE1-41D8-98B8-B1A503F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8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7C6AE5-2650-459A-87CC-CB070001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84A19-7D11-424C-A206-8337010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8C664-1FB0-41E6-A74A-11548E45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9AC7-C15B-4534-B0DA-18366C1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E4B87-CBDA-4D64-A975-9EA06E7B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D4043-0EAF-4F55-A132-9A22B995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61091-38EE-4D15-895D-67304EC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3B339-B909-439D-86FE-7D406786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D0189-666D-4398-B433-A6C0EE1B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D169C-2B76-49F7-8230-1941EFC2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F040-CB19-4AA9-9588-7CE4D7A72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2F9FF-44AB-4A98-839B-A8EB3835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54F78-9209-4600-B698-70CFB06A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E5801-9B01-4502-991F-8862424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9CC64-5E34-4A63-B8D2-C78FD012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E9A08-F23D-4328-9CA1-F82BF321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A024D-D406-46D7-9E3D-C8AA7AD9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526E4-1232-4E65-A645-7EB9BC1EC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930A-F2D1-49EB-834D-EFE84163A4C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37FE0-C6F1-4A29-A23D-0EC8E44C9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4B43-41C3-4581-8447-F891291FB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629A-A11E-466F-8817-F558FE04C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2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0EE3C-FB4A-4452-AAE3-12D6E5CD0011}"/>
              </a:ext>
            </a:extLst>
          </p:cNvPr>
          <p:cNvSpPr txBox="1"/>
          <p:nvPr/>
        </p:nvSpPr>
        <p:spPr>
          <a:xfrm>
            <a:off x="593387" y="389106"/>
            <a:ext cx="1071015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20200509 DB</a:t>
            </a:r>
            <a:r>
              <a:rPr lang="ko-KR" altLang="en-US" sz="7200" dirty="0"/>
              <a:t>과제</a:t>
            </a:r>
            <a:endParaRPr lang="en-US" altLang="ko-KR" sz="7200" dirty="0"/>
          </a:p>
          <a:p>
            <a:r>
              <a:rPr lang="ko-KR" altLang="en-US" sz="7200" dirty="0"/>
              <a:t>기초 </a:t>
            </a:r>
            <a:r>
              <a:rPr lang="en-US" altLang="ko-KR" sz="7200" dirty="0"/>
              <a:t>7 </a:t>
            </a:r>
          </a:p>
          <a:p>
            <a:endParaRPr lang="en-US" altLang="ko-KR" sz="7200" dirty="0"/>
          </a:p>
          <a:p>
            <a:endParaRPr lang="en-US" altLang="ko-KR" sz="7200" dirty="0"/>
          </a:p>
          <a:p>
            <a:endParaRPr lang="en-US" altLang="ko-KR" sz="7200" dirty="0"/>
          </a:p>
          <a:p>
            <a:pPr algn="r"/>
            <a:r>
              <a:rPr lang="en-US" altLang="ko-KR" sz="4800" dirty="0"/>
              <a:t>B</a:t>
            </a:r>
            <a:r>
              <a:rPr lang="ko-KR" altLang="en-US" sz="4800" dirty="0"/>
              <a:t>반 신석환</a:t>
            </a:r>
          </a:p>
        </p:txBody>
      </p:sp>
    </p:spTree>
    <p:extLst>
      <p:ext uri="{BB962C8B-B14F-4D97-AF65-F5344CB8AC3E}">
        <p14:creationId xmlns:p14="http://schemas.microsoft.com/office/powerpoint/2010/main" val="18878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EB3330-D448-4D38-A01E-93ABE297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7CC52C-7031-4506-A958-AF693C12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C50D94-95A0-47E0-9E6C-1A21CC5A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93371"/>
            <a:ext cx="3441769" cy="9051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AE7ED1-C22D-467B-BB51-A1C086A4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225897"/>
            <a:ext cx="4452621" cy="2851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9FDD28-B63E-4E65-80AF-3CF58BA8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915" y="1402295"/>
            <a:ext cx="2677586" cy="285183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9E56DCB-BD52-4755-95D1-FB6B2D593301}"/>
              </a:ext>
            </a:extLst>
          </p:cNvPr>
          <p:cNvGrpSpPr/>
          <p:nvPr/>
        </p:nvGrpSpPr>
        <p:grpSpPr>
          <a:xfrm>
            <a:off x="8133046" y="1098523"/>
            <a:ext cx="1882775" cy="4924425"/>
            <a:chOff x="781050" y="712152"/>
            <a:chExt cx="1882775" cy="492442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1126BA-94B6-4E05-AC22-EB47D065DD01}"/>
                </a:ext>
              </a:extLst>
            </p:cNvPr>
            <p:cNvGrpSpPr/>
            <p:nvPr/>
          </p:nvGrpSpPr>
          <p:grpSpPr>
            <a:xfrm>
              <a:off x="781050" y="712152"/>
              <a:ext cx="876300" cy="3438525"/>
              <a:chOff x="781050" y="712152"/>
              <a:chExt cx="876300" cy="343852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C395A79-5801-459E-9EBC-A54DD75A4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050" y="712152"/>
                <a:ext cx="876300" cy="6381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73E296D-2C89-43E9-BC40-53C47000B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050" y="1350327"/>
                <a:ext cx="876300" cy="2800350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7B9D711-2858-495C-9590-1B3ECC1F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0850" y="712152"/>
              <a:ext cx="942975" cy="4924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FC221-4073-4606-A912-06FC9D5E4796}"/>
              </a:ext>
            </a:extLst>
          </p:cNvPr>
          <p:cNvSpPr txBox="1"/>
          <p:nvPr/>
        </p:nvSpPr>
        <p:spPr>
          <a:xfrm>
            <a:off x="265723" y="406400"/>
            <a:ext cx="1174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Stored Procedure : MYSQL</a:t>
            </a:r>
            <a:r>
              <a:rPr lang="ko-KR" altLang="en-US" dirty="0"/>
              <a:t>에서 제공해주는 프로그래밍 기능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SQL</a:t>
            </a:r>
            <a:r>
              <a:rPr lang="ko-KR" altLang="en-US" dirty="0"/>
              <a:t>을 하나로 묶어서 편리하게 사용하는 기능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30056-10EA-4BFB-87F6-64C66BFB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5" y="2233361"/>
            <a:ext cx="2658228" cy="109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62E1F-6765-4E16-9CF3-BC7B1D066EFB}"/>
              </a:ext>
            </a:extLst>
          </p:cNvPr>
          <p:cNvSpPr txBox="1"/>
          <p:nvPr/>
        </p:nvSpPr>
        <p:spPr>
          <a:xfrm>
            <a:off x="728365" y="1778774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EF2A9B-F1D9-4E5B-BB2C-88540F3F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5" y="3328736"/>
            <a:ext cx="2857899" cy="308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577CEC-148D-402C-932E-54C7361A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0" y="2233361"/>
            <a:ext cx="3104802" cy="418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AE1ED-42B3-4349-8A9B-DB75AB99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262" y="2148106"/>
            <a:ext cx="259080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7882CC-E59D-46F8-B512-5F905DCD9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262" y="3738310"/>
            <a:ext cx="31146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8C191-9A14-4BB6-A6E3-A07A05434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262" y="4909885"/>
            <a:ext cx="1933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7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51F280-E037-4768-94B6-CB43B5AD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4" y="1782719"/>
            <a:ext cx="10996227" cy="494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387F4-2824-4ABF-964C-0C9AE02EE716}"/>
              </a:ext>
            </a:extLst>
          </p:cNvPr>
          <p:cNvSpPr txBox="1"/>
          <p:nvPr/>
        </p:nvSpPr>
        <p:spPr>
          <a:xfrm>
            <a:off x="660314" y="131806"/>
            <a:ext cx="10733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</a:rPr>
              <a:t>#PRIMARY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en-US" altLang="ko-KR" sz="2400" dirty="0">
                <a:solidFill>
                  <a:srgbClr val="92D050"/>
                </a:solidFill>
              </a:rPr>
              <a:t>KEY</a:t>
            </a:r>
            <a:r>
              <a:rPr lang="ko-KR" altLang="en-US" sz="2400" dirty="0">
                <a:solidFill>
                  <a:srgbClr val="92D050"/>
                </a:solidFill>
              </a:rPr>
              <a:t> 그리고 </a:t>
            </a:r>
            <a:r>
              <a:rPr lang="en-US" altLang="ko-KR" sz="2400" dirty="0">
                <a:solidFill>
                  <a:srgbClr val="92D050"/>
                </a:solidFill>
              </a:rPr>
              <a:t>FOREIGN KEY</a:t>
            </a: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PRIMARY KEY : </a:t>
            </a:r>
            <a:r>
              <a:rPr lang="ko-KR" altLang="en-US" dirty="0">
                <a:solidFill>
                  <a:srgbClr val="92D050"/>
                </a:solidFill>
              </a:rPr>
              <a:t>다른 항목과 절대로 중복되어 나타날 수 없는 단일 값을 가지는 것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FOREIGN KEY : </a:t>
            </a:r>
            <a:r>
              <a:rPr lang="ko-KR" altLang="en-US" dirty="0">
                <a:solidFill>
                  <a:srgbClr val="92D050"/>
                </a:solidFill>
              </a:rPr>
              <a:t>테이블 내의 열 중 다른 테이블의 </a:t>
            </a:r>
            <a:r>
              <a:rPr lang="en-US" altLang="ko-KR" dirty="0">
                <a:solidFill>
                  <a:srgbClr val="92D050"/>
                </a:solidFill>
              </a:rPr>
              <a:t>PRIMARY KEY</a:t>
            </a:r>
            <a:r>
              <a:rPr lang="ko-KR" altLang="en-US" dirty="0">
                <a:solidFill>
                  <a:srgbClr val="92D050"/>
                </a:solidFill>
              </a:rPr>
              <a:t>를 참조하는 열을 만드는 명령어</a:t>
            </a:r>
            <a:r>
              <a:rPr lang="en-US" altLang="ko-KR" dirty="0">
                <a:solidFill>
                  <a:srgbClr val="92D050"/>
                </a:solidFill>
              </a:rPr>
              <a:t>  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005258-0242-42FF-8E2B-C1F1B755375A}"/>
              </a:ext>
            </a:extLst>
          </p:cNvPr>
          <p:cNvCxnSpPr/>
          <p:nvPr/>
        </p:nvCxnSpPr>
        <p:spPr>
          <a:xfrm>
            <a:off x="2800865" y="4423719"/>
            <a:ext cx="20182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8609C9-201F-442F-8B7D-16851EF915B6}"/>
              </a:ext>
            </a:extLst>
          </p:cNvPr>
          <p:cNvCxnSpPr>
            <a:cxnSpLocks/>
          </p:cNvCxnSpPr>
          <p:nvPr/>
        </p:nvCxnSpPr>
        <p:spPr>
          <a:xfrm>
            <a:off x="1688757" y="4868562"/>
            <a:ext cx="970546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97A468-C2E7-42EB-972E-5B7D40ED2053}"/>
              </a:ext>
            </a:extLst>
          </p:cNvPr>
          <p:cNvSpPr txBox="1"/>
          <p:nvPr/>
        </p:nvSpPr>
        <p:spPr>
          <a:xfrm>
            <a:off x="8773298" y="3762463"/>
            <a:ext cx="308918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CASCADE </a:t>
            </a:r>
            <a:r>
              <a:rPr lang="ko-KR" altLang="en-US" dirty="0"/>
              <a:t>는 </a:t>
            </a:r>
            <a:r>
              <a:rPr lang="en-US" altLang="ko-KR" dirty="0"/>
              <a:t>ON UPDATE, ON DELETE</a:t>
            </a:r>
            <a:r>
              <a:rPr lang="ko-KR" altLang="en-US" dirty="0"/>
              <a:t>가 존재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02FE61-25B0-4153-B671-A8554C7CE20C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0317893" y="4408794"/>
            <a:ext cx="424248" cy="286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4D0F33-F399-467A-BA0C-ACA24F79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4" y="686571"/>
            <a:ext cx="4669567" cy="6040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0BC85-9B9E-422C-896D-1F494B8ED8C4}"/>
              </a:ext>
            </a:extLst>
          </p:cNvPr>
          <p:cNvSpPr txBox="1"/>
          <p:nvPr/>
        </p:nvSpPr>
        <p:spPr>
          <a:xfrm>
            <a:off x="660314" y="131806"/>
            <a:ext cx="107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#UPDATE</a:t>
            </a:r>
            <a:r>
              <a:rPr lang="ko-KR" altLang="en-US" dirty="0"/>
              <a:t> </a:t>
            </a:r>
            <a:r>
              <a:rPr lang="en-US" altLang="ko-KR" dirty="0"/>
              <a:t>TN SET </a:t>
            </a:r>
            <a:r>
              <a:rPr lang="ko-KR" altLang="en-US" dirty="0"/>
              <a:t>바꿀 값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59CA0-3CB7-4CB8-A092-9494EB04F30A}"/>
              </a:ext>
            </a:extLst>
          </p:cNvPr>
          <p:cNvSpPr txBox="1"/>
          <p:nvPr/>
        </p:nvSpPr>
        <p:spPr>
          <a:xfrm>
            <a:off x="5191124" y="1120347"/>
            <a:ext cx="568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로 </a:t>
            </a:r>
            <a:r>
              <a:rPr lang="en-US" altLang="ko-KR" dirty="0"/>
              <a:t>PRIMARY KEY </a:t>
            </a:r>
            <a:r>
              <a:rPr lang="ko-KR" altLang="en-US" dirty="0"/>
              <a:t>값을 바꿔주면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그것을 참조하는</a:t>
            </a:r>
            <a:r>
              <a:rPr lang="en-US" altLang="ko-KR" dirty="0"/>
              <a:t> FOREIGN KEY</a:t>
            </a:r>
            <a:r>
              <a:rPr lang="ko-KR" altLang="en-US" dirty="0"/>
              <a:t>값도 같이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8BCC47-8D34-4C79-A78F-FD89AE5B1913}"/>
              </a:ext>
            </a:extLst>
          </p:cNvPr>
          <p:cNvCxnSpPr>
            <a:cxnSpLocks/>
          </p:cNvCxnSpPr>
          <p:nvPr/>
        </p:nvCxnSpPr>
        <p:spPr>
          <a:xfrm>
            <a:off x="1268627" y="4456670"/>
            <a:ext cx="375645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7BD76-CC4D-4651-BCA2-78D6C052EB85}"/>
              </a:ext>
            </a:extLst>
          </p:cNvPr>
          <p:cNvSpPr/>
          <p:nvPr/>
        </p:nvSpPr>
        <p:spPr>
          <a:xfrm>
            <a:off x="2257168" y="5733535"/>
            <a:ext cx="988540" cy="5436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7B8EB-24DD-4F29-A68B-F2ED561A9419}"/>
              </a:ext>
            </a:extLst>
          </p:cNvPr>
          <p:cNvSpPr txBox="1"/>
          <p:nvPr/>
        </p:nvSpPr>
        <p:spPr>
          <a:xfrm>
            <a:off x="660314" y="131806"/>
            <a:ext cx="10733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</a:rPr>
              <a:t>#</a:t>
            </a:r>
            <a:r>
              <a:rPr lang="ko-KR" altLang="en-US" sz="2400" dirty="0">
                <a:solidFill>
                  <a:srgbClr val="92D050"/>
                </a:solidFill>
              </a:rPr>
              <a:t>함수의 활용</a:t>
            </a:r>
            <a:endParaRPr lang="en-US" altLang="ko-KR" sz="2400" dirty="0">
              <a:solidFill>
                <a:srgbClr val="92D050"/>
              </a:solidFill>
            </a:endParaRPr>
          </a:p>
          <a:p>
            <a:endParaRPr lang="en-US" altLang="ko-KR" sz="2400" dirty="0">
              <a:solidFill>
                <a:srgbClr val="92D050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SUM, AVG, MAX, MIN, COUNT, CURDATE, CAST, CONVERT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21E7D1-FF60-4C89-9B3B-90F49D55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1674480"/>
            <a:ext cx="3238113" cy="4743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2500E5-EE20-465F-9B0C-0614E304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18" y="1549246"/>
            <a:ext cx="4077087" cy="4863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CA6F9A-ABC0-4365-B14C-DB4E008D3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05" y="441250"/>
            <a:ext cx="4168346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C06BB0-0AFD-4173-B47E-45D83805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55" y="320181"/>
            <a:ext cx="4478296" cy="6217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CC998E-8F4B-4A18-9791-666F2390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37480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AACCB8-5E8D-470B-BBCC-954D4FDE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782" y="3636490"/>
            <a:ext cx="4000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E504BD-86D5-4D43-8C7E-AD5FB349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96618B-D787-42AB-B574-1289C575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2375"/>
            <a:ext cx="10439400" cy="1476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4C28CA-17F8-449E-9CC7-066B561B6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8750"/>
            <a:ext cx="5742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C90C78-F8AF-4A4E-958C-2DF6750A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045146" cy="1476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6BE865-ECEC-436C-8CA1-F39D7897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33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7CCECC-B615-449C-8AA0-F0A7574A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62550"/>
            <a:ext cx="6153150" cy="169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1FBC42-F842-4981-9883-084B1394F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110" y="3886200"/>
            <a:ext cx="283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584532-316B-4C85-BA1D-66FD6176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5F123-0516-4A50-A817-B0DBCEE93815}"/>
              </a:ext>
            </a:extLst>
          </p:cNvPr>
          <p:cNvSpPr txBox="1"/>
          <p:nvPr/>
        </p:nvSpPr>
        <p:spPr>
          <a:xfrm>
            <a:off x="339038" y="263612"/>
            <a:ext cx="10733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</a:rPr>
              <a:t>#VIEW</a:t>
            </a:r>
          </a:p>
          <a:p>
            <a:endParaRPr lang="en-US" altLang="ko-KR" sz="2400" dirty="0">
              <a:solidFill>
                <a:srgbClr val="92D050"/>
              </a:solidFill>
            </a:endParaRPr>
          </a:p>
          <a:p>
            <a:r>
              <a:rPr lang="en-US" altLang="ko-KR" sz="2400" dirty="0">
                <a:solidFill>
                  <a:srgbClr val="92D050"/>
                </a:solidFill>
              </a:rPr>
              <a:t>: </a:t>
            </a:r>
            <a:r>
              <a:rPr lang="ko-KR" altLang="en-US" sz="2400" dirty="0">
                <a:solidFill>
                  <a:srgbClr val="92D050"/>
                </a:solidFill>
              </a:rPr>
              <a:t>테이블 전체가 아닌 일부만 보여주는 가상의 테이블</a:t>
            </a:r>
            <a:r>
              <a:rPr lang="en-US" altLang="ko-KR" sz="2400" dirty="0">
                <a:solidFill>
                  <a:srgbClr val="92D050"/>
                </a:solidFill>
              </a:rPr>
              <a:t> 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9C38C-7440-47F7-9F24-F58740F1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41"/>
            <a:ext cx="6807200" cy="5394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B568B6-035A-44E2-BE10-6B1427C3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463941"/>
            <a:ext cx="5384800" cy="53940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D7F9E-F924-496F-BA26-235B327E0F9F}"/>
              </a:ext>
            </a:extLst>
          </p:cNvPr>
          <p:cNvSpPr/>
          <p:nvPr/>
        </p:nvSpPr>
        <p:spPr>
          <a:xfrm>
            <a:off x="0" y="4777946"/>
            <a:ext cx="3130378" cy="20800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98722B-6932-4BC4-93C5-7DF5A5AB9EA1}"/>
              </a:ext>
            </a:extLst>
          </p:cNvPr>
          <p:cNvSpPr/>
          <p:nvPr/>
        </p:nvSpPr>
        <p:spPr>
          <a:xfrm>
            <a:off x="6807199" y="3851189"/>
            <a:ext cx="4033795" cy="29038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638CD4BE61824E974D96FE580AFB98" ma:contentTypeVersion="2" ma:contentTypeDescription="새 문서를 만듭니다." ma:contentTypeScope="" ma:versionID="190cb6946f9b2f0640434211cf8d60ac">
  <xsd:schema xmlns:xsd="http://www.w3.org/2001/XMLSchema" xmlns:xs="http://www.w3.org/2001/XMLSchema" xmlns:p="http://schemas.microsoft.com/office/2006/metadata/properties" xmlns:ns3="1f73dba7-15ab-4ee0-b558-ff91f8e77735" targetNamespace="http://schemas.microsoft.com/office/2006/metadata/properties" ma:root="true" ma:fieldsID="65c309552d3bb350f82dec5ab4c5d925" ns3:_="">
    <xsd:import namespace="1f73dba7-15ab-4ee0-b558-ff91f8e777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3dba7-15ab-4ee0-b558-ff91f8e77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4920C7-EDD3-4961-B1F0-0E715B2E2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3dba7-15ab-4ee0-b558-ff91f8e77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4460FC-82DA-4E08-8511-3F9ED9729AC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1f73dba7-15ab-4ee0-b558-ff91f8e7773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B580A11-EBB4-4E57-87BE-7DBFD4357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122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신석환</dc:creator>
  <cp:lastModifiedBy>신석환</cp:lastModifiedBy>
  <cp:revision>3</cp:revision>
  <dcterms:created xsi:type="dcterms:W3CDTF">2020-05-08T01:12:25Z</dcterms:created>
  <dcterms:modified xsi:type="dcterms:W3CDTF">2020-05-08T09:27:50Z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0x0101005C638CD4BE61824E974D96FE580AFB98</vt:lpwstr>
  </property>
</Properties>
</file>