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8" r:id="rId9"/>
    <p:sldId id="262" r:id="rId10"/>
    <p:sldId id="263" r:id="rId11"/>
    <p:sldId id="264" r:id="rId12"/>
    <p:sldId id="265" r:id="rId13"/>
    <p:sldId id="269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ED537-ABB9-42A8-B14D-C000FAF715D0}" v="260" dt="2020-05-12T03:59:27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석환" userId="d0fdf100-bca7-4af8-8275-a34ac715fb5f" providerId="ADAL" clId="{757ED537-ABB9-42A8-B14D-C000FAF715D0}"/>
    <pc:docChg chg="undo custSel mod addSld delSld modSld">
      <pc:chgData name="신석환" userId="d0fdf100-bca7-4af8-8275-a34ac715fb5f" providerId="ADAL" clId="{757ED537-ABB9-42A8-B14D-C000FAF715D0}" dt="2020-05-12T04:21:10.067" v="3396" actId="14100"/>
      <pc:docMkLst>
        <pc:docMk/>
      </pc:docMkLst>
      <pc:sldChg chg="modSp mod">
        <pc:chgData name="신석환" userId="d0fdf100-bca7-4af8-8275-a34ac715fb5f" providerId="ADAL" clId="{757ED537-ABB9-42A8-B14D-C000FAF715D0}" dt="2020-05-11T10:03:40.900" v="3079" actId="404"/>
        <pc:sldMkLst>
          <pc:docMk/>
          <pc:sldMk cId="315349399" sldId="256"/>
        </pc:sldMkLst>
        <pc:spChg chg="mod">
          <ac:chgData name="신석환" userId="d0fdf100-bca7-4af8-8275-a34ac715fb5f" providerId="ADAL" clId="{757ED537-ABB9-42A8-B14D-C000FAF715D0}" dt="2020-05-11T10:03:40.900" v="3079" actId="404"/>
          <ac:spMkLst>
            <pc:docMk/>
            <pc:sldMk cId="315349399" sldId="256"/>
            <ac:spMk id="4" creationId="{95ED6F79-CE6F-447E-A942-B10D40F1F707}"/>
          </ac:spMkLst>
        </pc:spChg>
      </pc:sldChg>
      <pc:sldChg chg="modSp mod">
        <pc:chgData name="신석환" userId="d0fdf100-bca7-4af8-8275-a34ac715fb5f" providerId="ADAL" clId="{757ED537-ABB9-42A8-B14D-C000FAF715D0}" dt="2020-05-11T01:03:50.755" v="347" actId="1076"/>
        <pc:sldMkLst>
          <pc:docMk/>
          <pc:sldMk cId="2443544974" sldId="257"/>
        </pc:sldMkLst>
        <pc:spChg chg="mod">
          <ac:chgData name="신석환" userId="d0fdf100-bca7-4af8-8275-a34ac715fb5f" providerId="ADAL" clId="{757ED537-ABB9-42A8-B14D-C000FAF715D0}" dt="2020-05-11T01:03:41.459" v="345" actId="1076"/>
          <ac:spMkLst>
            <pc:docMk/>
            <pc:sldMk cId="2443544974" sldId="257"/>
            <ac:spMk id="3" creationId="{F7F84F73-2EE8-4545-A745-A5BFBF25B365}"/>
          </ac:spMkLst>
        </pc:spChg>
        <pc:spChg chg="mod">
          <ac:chgData name="신석환" userId="d0fdf100-bca7-4af8-8275-a34ac715fb5f" providerId="ADAL" clId="{757ED537-ABB9-42A8-B14D-C000FAF715D0}" dt="2020-05-11T01:03:50.755" v="347" actId="1076"/>
          <ac:spMkLst>
            <pc:docMk/>
            <pc:sldMk cId="2443544974" sldId="257"/>
            <ac:spMk id="5" creationId="{A0535353-7284-44C4-B2A1-A6209081315F}"/>
          </ac:spMkLst>
        </pc:spChg>
        <pc:picChg chg="mod">
          <ac:chgData name="신석환" userId="d0fdf100-bca7-4af8-8275-a34ac715fb5f" providerId="ADAL" clId="{757ED537-ABB9-42A8-B14D-C000FAF715D0}" dt="2020-05-11T01:03:46.317" v="346" actId="1076"/>
          <ac:picMkLst>
            <pc:docMk/>
            <pc:sldMk cId="2443544974" sldId="257"/>
            <ac:picMk id="2" creationId="{8DAAC5D4-E5C5-4945-ADAE-AB5AC9CAE30A}"/>
          </ac:picMkLst>
        </pc:picChg>
      </pc:sldChg>
      <pc:sldChg chg="addSp delSp modSp mod">
        <pc:chgData name="신석환" userId="d0fdf100-bca7-4af8-8275-a34ac715fb5f" providerId="ADAL" clId="{757ED537-ABB9-42A8-B14D-C000FAF715D0}" dt="2020-05-11T01:04:26.854" v="370" actId="20577"/>
        <pc:sldMkLst>
          <pc:docMk/>
          <pc:sldMk cId="2631526166" sldId="258"/>
        </pc:sldMkLst>
        <pc:spChg chg="add mod">
          <ac:chgData name="신석환" userId="d0fdf100-bca7-4af8-8275-a34ac715fb5f" providerId="ADAL" clId="{757ED537-ABB9-42A8-B14D-C000FAF715D0}" dt="2020-05-11T01:03:59.611" v="348" actId="207"/>
          <ac:spMkLst>
            <pc:docMk/>
            <pc:sldMk cId="2631526166" sldId="258"/>
            <ac:spMk id="4" creationId="{600EC40E-D35D-4142-AA78-110F8FC36C7C}"/>
          </ac:spMkLst>
        </pc:spChg>
        <pc:spChg chg="add mod">
          <ac:chgData name="신석환" userId="d0fdf100-bca7-4af8-8275-a34ac715fb5f" providerId="ADAL" clId="{757ED537-ABB9-42A8-B14D-C000FAF715D0}" dt="2020-05-11T01:04:26.854" v="370" actId="20577"/>
          <ac:spMkLst>
            <pc:docMk/>
            <pc:sldMk cId="2631526166" sldId="258"/>
            <ac:spMk id="5" creationId="{E624C0E6-2A00-46EC-839A-A285B066CED7}"/>
          </ac:spMkLst>
        </pc:spChg>
        <pc:spChg chg="add del mod">
          <ac:chgData name="신석환" userId="d0fdf100-bca7-4af8-8275-a34ac715fb5f" providerId="ADAL" clId="{757ED537-ABB9-42A8-B14D-C000FAF715D0}" dt="2020-05-11T01:01:11.992" v="316" actId="478"/>
          <ac:spMkLst>
            <pc:docMk/>
            <pc:sldMk cId="2631526166" sldId="258"/>
            <ac:spMk id="6" creationId="{E59DB824-4BD5-490A-A1C8-A3AB8378873F}"/>
          </ac:spMkLst>
        </pc:spChg>
        <pc:spChg chg="add mod">
          <ac:chgData name="신석환" userId="d0fdf100-bca7-4af8-8275-a34ac715fb5f" providerId="ADAL" clId="{757ED537-ABB9-42A8-B14D-C000FAF715D0}" dt="2020-05-11T01:01:48.938" v="323" actId="164"/>
          <ac:spMkLst>
            <pc:docMk/>
            <pc:sldMk cId="2631526166" sldId="258"/>
            <ac:spMk id="7" creationId="{85CD67A8-78D0-41B6-9808-BBE15ABEC681}"/>
          </ac:spMkLst>
        </pc:spChg>
        <pc:spChg chg="add mod">
          <ac:chgData name="신석환" userId="d0fdf100-bca7-4af8-8275-a34ac715fb5f" providerId="ADAL" clId="{757ED537-ABB9-42A8-B14D-C000FAF715D0}" dt="2020-05-11T01:01:48.938" v="323" actId="164"/>
          <ac:spMkLst>
            <pc:docMk/>
            <pc:sldMk cId="2631526166" sldId="258"/>
            <ac:spMk id="8" creationId="{F02AC1AB-B927-45FD-8794-2882878B4DA5}"/>
          </ac:spMkLst>
        </pc:spChg>
        <pc:grpChg chg="add mod">
          <ac:chgData name="신석환" userId="d0fdf100-bca7-4af8-8275-a34ac715fb5f" providerId="ADAL" clId="{757ED537-ABB9-42A8-B14D-C000FAF715D0}" dt="2020-05-11T01:02:49.330" v="334" actId="14100"/>
          <ac:grpSpMkLst>
            <pc:docMk/>
            <pc:sldMk cId="2631526166" sldId="258"/>
            <ac:grpSpMk id="9" creationId="{E82D3495-A525-426C-AF94-56BD39E8490C}"/>
          </ac:grpSpMkLst>
        </pc:grpChg>
        <pc:picChg chg="add mod">
          <ac:chgData name="신석환" userId="d0fdf100-bca7-4af8-8275-a34ac715fb5f" providerId="ADAL" clId="{757ED537-ABB9-42A8-B14D-C000FAF715D0}" dt="2020-05-11T01:03:29.793" v="342" actId="1076"/>
          <ac:picMkLst>
            <pc:docMk/>
            <pc:sldMk cId="2631526166" sldId="258"/>
            <ac:picMk id="2" creationId="{314FD61C-7D56-4F06-A663-DF8673D116DC}"/>
          </ac:picMkLst>
        </pc:picChg>
        <pc:picChg chg="add mod">
          <ac:chgData name="신석환" userId="d0fdf100-bca7-4af8-8275-a34ac715fb5f" providerId="ADAL" clId="{757ED537-ABB9-42A8-B14D-C000FAF715D0}" dt="2020-05-11T01:01:48.938" v="323" actId="164"/>
          <ac:picMkLst>
            <pc:docMk/>
            <pc:sldMk cId="2631526166" sldId="258"/>
            <ac:picMk id="3" creationId="{4287C472-EB7F-449F-9556-FF71032A3583}"/>
          </ac:picMkLst>
        </pc:picChg>
        <pc:cxnChg chg="add mod">
          <ac:chgData name="신석환" userId="d0fdf100-bca7-4af8-8275-a34ac715fb5f" providerId="ADAL" clId="{757ED537-ABB9-42A8-B14D-C000FAF715D0}" dt="2020-05-11T01:02:40.827" v="332" actId="1582"/>
          <ac:cxnSpMkLst>
            <pc:docMk/>
            <pc:sldMk cId="2631526166" sldId="258"/>
            <ac:cxnSpMk id="11" creationId="{1DAE3239-0C55-4577-A89F-B0BA48BBB1F6}"/>
          </ac:cxnSpMkLst>
        </pc:cxnChg>
        <pc:cxnChg chg="add mod">
          <ac:chgData name="신석환" userId="d0fdf100-bca7-4af8-8275-a34ac715fb5f" providerId="ADAL" clId="{757ED537-ABB9-42A8-B14D-C000FAF715D0}" dt="2020-05-11T01:02:40.827" v="332" actId="1582"/>
          <ac:cxnSpMkLst>
            <pc:docMk/>
            <pc:sldMk cId="2631526166" sldId="258"/>
            <ac:cxnSpMk id="12" creationId="{941C0E91-8824-4196-8358-7A1E2FE9075D}"/>
          </ac:cxnSpMkLst>
        </pc:cxnChg>
        <pc:cxnChg chg="add mod">
          <ac:chgData name="신석환" userId="d0fdf100-bca7-4af8-8275-a34ac715fb5f" providerId="ADAL" clId="{757ED537-ABB9-42A8-B14D-C000FAF715D0}" dt="2020-05-11T01:03:33.883" v="343" actId="1076"/>
          <ac:cxnSpMkLst>
            <pc:docMk/>
            <pc:sldMk cId="2631526166" sldId="258"/>
            <ac:cxnSpMk id="16" creationId="{184437C2-9DDD-4DF6-A618-0E85BC3CD9C5}"/>
          </ac:cxnSpMkLst>
        </pc:cxnChg>
      </pc:sldChg>
      <pc:sldChg chg="addSp delSp modSp mod">
        <pc:chgData name="신석환" userId="d0fdf100-bca7-4af8-8275-a34ac715fb5f" providerId="ADAL" clId="{757ED537-ABB9-42A8-B14D-C000FAF715D0}" dt="2020-05-11T01:14:59.064" v="831" actId="207"/>
        <pc:sldMkLst>
          <pc:docMk/>
          <pc:sldMk cId="4143686929" sldId="259"/>
        </pc:sldMkLst>
        <pc:spChg chg="add mod">
          <ac:chgData name="신석환" userId="d0fdf100-bca7-4af8-8275-a34ac715fb5f" providerId="ADAL" clId="{757ED537-ABB9-42A8-B14D-C000FAF715D0}" dt="2020-05-11T01:14:59.064" v="831" actId="207"/>
          <ac:spMkLst>
            <pc:docMk/>
            <pc:sldMk cId="4143686929" sldId="259"/>
            <ac:spMk id="2" creationId="{C38E1241-CD8C-4B25-8DCB-13C6A2861F96}"/>
          </ac:spMkLst>
        </pc:spChg>
        <pc:spChg chg="add mod">
          <ac:chgData name="신석환" userId="d0fdf100-bca7-4af8-8275-a34ac715fb5f" providerId="ADAL" clId="{757ED537-ABB9-42A8-B14D-C000FAF715D0}" dt="2020-05-11T01:14:25.873" v="827" actId="14100"/>
          <ac:spMkLst>
            <pc:docMk/>
            <pc:sldMk cId="4143686929" sldId="259"/>
            <ac:spMk id="9" creationId="{9DC655DC-E739-496C-B646-A56D572C30C8}"/>
          </ac:spMkLst>
        </pc:spChg>
        <pc:picChg chg="add del">
          <ac:chgData name="신석환" userId="d0fdf100-bca7-4af8-8275-a34ac715fb5f" providerId="ADAL" clId="{757ED537-ABB9-42A8-B14D-C000FAF715D0}" dt="2020-05-11T01:12:16.244" v="639" actId="478"/>
          <ac:picMkLst>
            <pc:docMk/>
            <pc:sldMk cId="4143686929" sldId="259"/>
            <ac:picMk id="3" creationId="{7441FDD9-7B9D-4B98-AAD3-73E9F761F6CC}"/>
          </ac:picMkLst>
        </pc:picChg>
        <pc:picChg chg="add mod">
          <ac:chgData name="신석환" userId="d0fdf100-bca7-4af8-8275-a34ac715fb5f" providerId="ADAL" clId="{757ED537-ABB9-42A8-B14D-C000FAF715D0}" dt="2020-05-11T01:13:46.746" v="814" actId="1076"/>
          <ac:picMkLst>
            <pc:docMk/>
            <pc:sldMk cId="4143686929" sldId="259"/>
            <ac:picMk id="4" creationId="{8A1665D1-51ED-44D4-9A8C-997F9037EFA4}"/>
          </ac:picMkLst>
        </pc:picChg>
        <pc:picChg chg="add mod">
          <ac:chgData name="신석환" userId="d0fdf100-bca7-4af8-8275-a34ac715fb5f" providerId="ADAL" clId="{757ED537-ABB9-42A8-B14D-C000FAF715D0}" dt="2020-05-11T01:12:46.508" v="642" actId="1076"/>
          <ac:picMkLst>
            <pc:docMk/>
            <pc:sldMk cId="4143686929" sldId="259"/>
            <ac:picMk id="5" creationId="{28C99374-2D16-4C69-84F1-E3CE640C5C63}"/>
          </ac:picMkLst>
        </pc:picChg>
        <pc:cxnChg chg="add del">
          <ac:chgData name="신석환" userId="d0fdf100-bca7-4af8-8275-a34ac715fb5f" providerId="ADAL" clId="{757ED537-ABB9-42A8-B14D-C000FAF715D0}" dt="2020-05-11T01:14:06.595" v="820" actId="478"/>
          <ac:cxnSpMkLst>
            <pc:docMk/>
            <pc:sldMk cId="4143686929" sldId="259"/>
            <ac:cxnSpMk id="7" creationId="{DFC0E862-E040-427C-BEC0-6A293ED4E65A}"/>
          </ac:cxnSpMkLst>
        </pc:cxnChg>
        <pc:cxnChg chg="add mod">
          <ac:chgData name="신석환" userId="d0fdf100-bca7-4af8-8275-a34ac715fb5f" providerId="ADAL" clId="{757ED537-ABB9-42A8-B14D-C000FAF715D0}" dt="2020-05-11T01:14:32.044" v="829" actId="14100"/>
          <ac:cxnSpMkLst>
            <pc:docMk/>
            <pc:sldMk cId="4143686929" sldId="259"/>
            <ac:cxnSpMk id="8" creationId="{EE04911F-DA60-4CD7-844A-EDC6E568C159}"/>
          </ac:cxnSpMkLst>
        </pc:cxnChg>
      </pc:sldChg>
      <pc:sldChg chg="addSp modSp add del mod">
        <pc:chgData name="신석환" userId="d0fdf100-bca7-4af8-8275-a34ac715fb5f" providerId="ADAL" clId="{757ED537-ABB9-42A8-B14D-C000FAF715D0}" dt="2020-05-11T01:31:46.260" v="1671" actId="207"/>
        <pc:sldMkLst>
          <pc:docMk/>
          <pc:sldMk cId="2972342017" sldId="260"/>
        </pc:sldMkLst>
        <pc:spChg chg="add mod">
          <ac:chgData name="신석환" userId="d0fdf100-bca7-4af8-8275-a34ac715fb5f" providerId="ADAL" clId="{757ED537-ABB9-42A8-B14D-C000FAF715D0}" dt="2020-05-11T01:22:03.315" v="1240" actId="1076"/>
          <ac:spMkLst>
            <pc:docMk/>
            <pc:sldMk cId="2972342017" sldId="260"/>
            <ac:spMk id="2" creationId="{249D8B8D-C0A4-4560-BEDC-AC33DBBEBBF0}"/>
          </ac:spMkLst>
        </pc:spChg>
        <pc:spChg chg="add mod">
          <ac:chgData name="신석환" userId="d0fdf100-bca7-4af8-8275-a34ac715fb5f" providerId="ADAL" clId="{757ED537-ABB9-42A8-B14D-C000FAF715D0}" dt="2020-05-11T01:31:46.260" v="1671" actId="207"/>
          <ac:spMkLst>
            <pc:docMk/>
            <pc:sldMk cId="2972342017" sldId="260"/>
            <ac:spMk id="5" creationId="{2226FFFB-ED2C-4354-98E7-A15050A928DF}"/>
          </ac:spMkLst>
        </pc:spChg>
        <pc:picChg chg="add mod">
          <ac:chgData name="신석환" userId="d0fdf100-bca7-4af8-8275-a34ac715fb5f" providerId="ADAL" clId="{757ED537-ABB9-42A8-B14D-C000FAF715D0}" dt="2020-05-11T01:19:10.855" v="948" actId="1076"/>
          <ac:picMkLst>
            <pc:docMk/>
            <pc:sldMk cId="2972342017" sldId="260"/>
            <ac:picMk id="3" creationId="{78BF0288-0D31-4246-9600-9A3FA8416035}"/>
          </ac:picMkLst>
        </pc:picChg>
        <pc:picChg chg="add mod">
          <ac:chgData name="신석환" userId="d0fdf100-bca7-4af8-8275-a34ac715fb5f" providerId="ADAL" clId="{757ED537-ABB9-42A8-B14D-C000FAF715D0}" dt="2020-05-11T01:18:59.038" v="944" actId="1076"/>
          <ac:picMkLst>
            <pc:docMk/>
            <pc:sldMk cId="2972342017" sldId="260"/>
            <ac:picMk id="4" creationId="{3DEBCE2E-6EB8-4688-A5DD-16198AE92AA6}"/>
          </ac:picMkLst>
        </pc:picChg>
      </pc:sldChg>
      <pc:sldChg chg="addSp delSp modSp del mod">
        <pc:chgData name="신석환" userId="d0fdf100-bca7-4af8-8275-a34ac715fb5f" providerId="ADAL" clId="{757ED537-ABB9-42A8-B14D-C000FAF715D0}" dt="2020-05-11T04:03:41.579" v="2639" actId="47"/>
        <pc:sldMkLst>
          <pc:docMk/>
          <pc:sldMk cId="613359834" sldId="261"/>
        </pc:sldMkLst>
        <pc:spChg chg="add del mod">
          <ac:chgData name="신석환" userId="d0fdf100-bca7-4af8-8275-a34ac715fb5f" providerId="ADAL" clId="{757ED537-ABB9-42A8-B14D-C000FAF715D0}" dt="2020-05-11T04:03:38.013" v="2637" actId="21"/>
          <ac:spMkLst>
            <pc:docMk/>
            <pc:sldMk cId="613359834" sldId="261"/>
            <ac:spMk id="3" creationId="{B7BB162E-0808-48FA-9941-C6D26B2DFFFC}"/>
          </ac:spMkLst>
        </pc:spChg>
        <pc:picChg chg="add del mod">
          <ac:chgData name="신석환" userId="d0fdf100-bca7-4af8-8275-a34ac715fb5f" providerId="ADAL" clId="{757ED537-ABB9-42A8-B14D-C000FAF715D0}" dt="2020-05-11T04:02:52.566" v="2604" actId="21"/>
          <ac:picMkLst>
            <pc:docMk/>
            <pc:sldMk cId="613359834" sldId="261"/>
            <ac:picMk id="2" creationId="{2EBC7F16-ADBF-48A1-BC63-9EBCCDA22742}"/>
          </ac:picMkLst>
        </pc:picChg>
      </pc:sldChg>
      <pc:sldChg chg="addSp modSp mod">
        <pc:chgData name="신석환" userId="d0fdf100-bca7-4af8-8275-a34ac715fb5f" providerId="ADAL" clId="{757ED537-ABB9-42A8-B14D-C000FAF715D0}" dt="2020-05-11T01:49:22.081" v="2400" actId="14100"/>
        <pc:sldMkLst>
          <pc:docMk/>
          <pc:sldMk cId="587107246" sldId="262"/>
        </pc:sldMkLst>
        <pc:spChg chg="add mod">
          <ac:chgData name="신석환" userId="d0fdf100-bca7-4af8-8275-a34ac715fb5f" providerId="ADAL" clId="{757ED537-ABB9-42A8-B14D-C000FAF715D0}" dt="2020-05-11T01:39:12.205" v="1853" actId="20577"/>
          <ac:spMkLst>
            <pc:docMk/>
            <pc:sldMk cId="587107246" sldId="262"/>
            <ac:spMk id="2" creationId="{399634FB-95B3-4E00-B649-A028FE74FBB7}"/>
          </ac:spMkLst>
        </pc:spChg>
        <pc:spChg chg="add mod">
          <ac:chgData name="신석환" userId="d0fdf100-bca7-4af8-8275-a34ac715fb5f" providerId="ADAL" clId="{757ED537-ABB9-42A8-B14D-C000FAF715D0}" dt="2020-05-11T01:49:13.338" v="2395" actId="207"/>
          <ac:spMkLst>
            <pc:docMk/>
            <pc:sldMk cId="587107246" sldId="262"/>
            <ac:spMk id="4" creationId="{9EABD549-31AD-4756-BCAD-075EDD9F270B}"/>
          </ac:spMkLst>
        </pc:spChg>
        <pc:spChg chg="add mod">
          <ac:chgData name="신석환" userId="d0fdf100-bca7-4af8-8275-a34ac715fb5f" providerId="ADAL" clId="{757ED537-ABB9-42A8-B14D-C000FAF715D0}" dt="2020-05-11T01:49:09.998" v="2394" actId="207"/>
          <ac:spMkLst>
            <pc:docMk/>
            <pc:sldMk cId="587107246" sldId="262"/>
            <ac:spMk id="5" creationId="{894AEB49-F88E-41DA-A745-B04CB1404A04}"/>
          </ac:spMkLst>
        </pc:spChg>
        <pc:picChg chg="add mod">
          <ac:chgData name="신석환" userId="d0fdf100-bca7-4af8-8275-a34ac715fb5f" providerId="ADAL" clId="{757ED537-ABB9-42A8-B14D-C000FAF715D0}" dt="2020-05-11T01:49:22.081" v="2400" actId="14100"/>
          <ac:picMkLst>
            <pc:docMk/>
            <pc:sldMk cId="587107246" sldId="262"/>
            <ac:picMk id="3" creationId="{AD996B8F-59BF-4D86-B30C-CAE66BBAA96F}"/>
          </ac:picMkLst>
        </pc:picChg>
      </pc:sldChg>
      <pc:sldChg chg="addSp modSp mod">
        <pc:chgData name="신석환" userId="d0fdf100-bca7-4af8-8275-a34ac715fb5f" providerId="ADAL" clId="{757ED537-ABB9-42A8-B14D-C000FAF715D0}" dt="2020-05-11T01:53:34.815" v="2562" actId="14100"/>
        <pc:sldMkLst>
          <pc:docMk/>
          <pc:sldMk cId="2057726367" sldId="263"/>
        </pc:sldMkLst>
        <pc:spChg chg="add mod">
          <ac:chgData name="신석환" userId="d0fdf100-bca7-4af8-8275-a34ac715fb5f" providerId="ADAL" clId="{757ED537-ABB9-42A8-B14D-C000FAF715D0}" dt="2020-05-11T01:49:27.677" v="2401"/>
          <ac:spMkLst>
            <pc:docMk/>
            <pc:sldMk cId="2057726367" sldId="263"/>
            <ac:spMk id="2" creationId="{B0E6EE54-3731-4D0B-984A-8ECADC58E80A}"/>
          </ac:spMkLst>
        </pc:spChg>
        <pc:spChg chg="add mod">
          <ac:chgData name="신석환" userId="d0fdf100-bca7-4af8-8275-a34ac715fb5f" providerId="ADAL" clId="{757ED537-ABB9-42A8-B14D-C000FAF715D0}" dt="2020-05-11T01:49:55.545" v="2447" actId="20577"/>
          <ac:spMkLst>
            <pc:docMk/>
            <pc:sldMk cId="2057726367" sldId="263"/>
            <ac:spMk id="3" creationId="{912A5AB5-7415-49B3-BA8A-B229622A7E8C}"/>
          </ac:spMkLst>
        </pc:spChg>
        <pc:spChg chg="add mod">
          <ac:chgData name="신석환" userId="d0fdf100-bca7-4af8-8275-a34ac715fb5f" providerId="ADAL" clId="{757ED537-ABB9-42A8-B14D-C000FAF715D0}" dt="2020-05-11T01:50:59.225" v="2559" actId="20577"/>
          <ac:spMkLst>
            <pc:docMk/>
            <pc:sldMk cId="2057726367" sldId="263"/>
            <ac:spMk id="4" creationId="{38535BDF-05C0-4FE4-97F7-6E15BCC07405}"/>
          </ac:spMkLst>
        </pc:spChg>
        <pc:picChg chg="add mod">
          <ac:chgData name="신석환" userId="d0fdf100-bca7-4af8-8275-a34ac715fb5f" providerId="ADAL" clId="{757ED537-ABB9-42A8-B14D-C000FAF715D0}" dt="2020-05-11T01:53:34.815" v="2562" actId="14100"/>
          <ac:picMkLst>
            <pc:docMk/>
            <pc:sldMk cId="2057726367" sldId="263"/>
            <ac:picMk id="5" creationId="{DDBE70D2-F260-4DD4-A70A-0155F6954620}"/>
          </ac:picMkLst>
        </pc:picChg>
      </pc:sldChg>
      <pc:sldChg chg="addSp modSp mod">
        <pc:chgData name="신석환" userId="d0fdf100-bca7-4af8-8275-a34ac715fb5f" providerId="ADAL" clId="{757ED537-ABB9-42A8-B14D-C000FAF715D0}" dt="2020-05-11T04:06:24.199" v="2908" actId="1076"/>
        <pc:sldMkLst>
          <pc:docMk/>
          <pc:sldMk cId="880707690" sldId="264"/>
        </pc:sldMkLst>
        <pc:spChg chg="add mod">
          <ac:chgData name="신석환" userId="d0fdf100-bca7-4af8-8275-a34ac715fb5f" providerId="ADAL" clId="{757ED537-ABB9-42A8-B14D-C000FAF715D0}" dt="2020-05-11T03:45:59.416" v="2586"/>
          <ac:spMkLst>
            <pc:docMk/>
            <pc:sldMk cId="880707690" sldId="264"/>
            <ac:spMk id="4" creationId="{487E368B-2043-4F57-A165-7B2C55608F01}"/>
          </ac:spMkLst>
        </pc:spChg>
        <pc:spChg chg="add mod">
          <ac:chgData name="신석환" userId="d0fdf100-bca7-4af8-8275-a34ac715fb5f" providerId="ADAL" clId="{757ED537-ABB9-42A8-B14D-C000FAF715D0}" dt="2020-05-11T04:05:49.778" v="2892" actId="20577"/>
          <ac:spMkLst>
            <pc:docMk/>
            <pc:sldMk cId="880707690" sldId="264"/>
            <ac:spMk id="5" creationId="{C633F1B0-899A-4DD2-A8D2-D4E435971668}"/>
          </ac:spMkLst>
        </pc:spChg>
        <pc:picChg chg="add mod">
          <ac:chgData name="신석환" userId="d0fdf100-bca7-4af8-8275-a34ac715fb5f" providerId="ADAL" clId="{757ED537-ABB9-42A8-B14D-C000FAF715D0}" dt="2020-05-11T04:06:24.199" v="2908" actId="1076"/>
          <ac:picMkLst>
            <pc:docMk/>
            <pc:sldMk cId="880707690" sldId="264"/>
            <ac:picMk id="2" creationId="{8448408E-08B8-426B-B5F4-C21E099AA781}"/>
          </ac:picMkLst>
        </pc:picChg>
        <pc:picChg chg="add mod">
          <ac:chgData name="신석환" userId="d0fdf100-bca7-4af8-8275-a34ac715fb5f" providerId="ADAL" clId="{757ED537-ABB9-42A8-B14D-C000FAF715D0}" dt="2020-05-11T04:06:22.681" v="2907" actId="1076"/>
          <ac:picMkLst>
            <pc:docMk/>
            <pc:sldMk cId="880707690" sldId="264"/>
            <ac:picMk id="3" creationId="{84EA31A4-97F3-4E7B-91E4-9050CC22A5D9}"/>
          </ac:picMkLst>
        </pc:picChg>
      </pc:sldChg>
      <pc:sldChg chg="addSp delSp modSp mod">
        <pc:chgData name="신석환" userId="d0fdf100-bca7-4af8-8275-a34ac715fb5f" providerId="ADAL" clId="{757ED537-ABB9-42A8-B14D-C000FAF715D0}" dt="2020-05-11T06:32:08.707" v="2950" actId="14100"/>
        <pc:sldMkLst>
          <pc:docMk/>
          <pc:sldMk cId="2886529216" sldId="265"/>
        </pc:sldMkLst>
        <pc:spChg chg="add mod">
          <ac:chgData name="신석환" userId="d0fdf100-bca7-4af8-8275-a34ac715fb5f" providerId="ADAL" clId="{757ED537-ABB9-42A8-B14D-C000FAF715D0}" dt="2020-05-11T06:29:36.888" v="2926"/>
          <ac:spMkLst>
            <pc:docMk/>
            <pc:sldMk cId="2886529216" sldId="265"/>
            <ac:spMk id="2" creationId="{B3E5B858-5FE5-4C35-AA88-CB935792E85D}"/>
          </ac:spMkLst>
        </pc:spChg>
        <pc:picChg chg="add mod">
          <ac:chgData name="신석환" userId="d0fdf100-bca7-4af8-8275-a34ac715fb5f" providerId="ADAL" clId="{757ED537-ABB9-42A8-B14D-C000FAF715D0}" dt="2020-05-11T06:29:49.731" v="2928" actId="1076"/>
          <ac:picMkLst>
            <pc:docMk/>
            <pc:sldMk cId="2886529216" sldId="265"/>
            <ac:picMk id="3" creationId="{E708CE59-B6A4-4D89-B59E-8197EDB86FF4}"/>
          </ac:picMkLst>
        </pc:picChg>
        <pc:picChg chg="add del">
          <ac:chgData name="신석환" userId="d0fdf100-bca7-4af8-8275-a34ac715fb5f" providerId="ADAL" clId="{757ED537-ABB9-42A8-B14D-C000FAF715D0}" dt="2020-05-11T06:30:02.556" v="2930"/>
          <ac:picMkLst>
            <pc:docMk/>
            <pc:sldMk cId="2886529216" sldId="265"/>
            <ac:picMk id="4" creationId="{6C685A07-23DF-495E-88EA-A657E77F898F}"/>
          </ac:picMkLst>
        </pc:picChg>
        <pc:picChg chg="add mod">
          <ac:chgData name="신석환" userId="d0fdf100-bca7-4af8-8275-a34ac715fb5f" providerId="ADAL" clId="{757ED537-ABB9-42A8-B14D-C000FAF715D0}" dt="2020-05-11T06:32:04.323" v="2948" actId="14100"/>
          <ac:picMkLst>
            <pc:docMk/>
            <pc:sldMk cId="2886529216" sldId="265"/>
            <ac:picMk id="5" creationId="{32BD56CC-881E-4D9D-BC07-3542F3047584}"/>
          </ac:picMkLst>
        </pc:picChg>
        <pc:picChg chg="add mod">
          <ac:chgData name="신석환" userId="d0fdf100-bca7-4af8-8275-a34ac715fb5f" providerId="ADAL" clId="{757ED537-ABB9-42A8-B14D-C000FAF715D0}" dt="2020-05-11T06:31:22.115" v="2939" actId="1076"/>
          <ac:picMkLst>
            <pc:docMk/>
            <pc:sldMk cId="2886529216" sldId="265"/>
            <ac:picMk id="6" creationId="{DAC06553-3F1C-4B76-AD48-C325DF333ED6}"/>
          </ac:picMkLst>
        </pc:picChg>
        <pc:picChg chg="add mod">
          <ac:chgData name="신석환" userId="d0fdf100-bca7-4af8-8275-a34ac715fb5f" providerId="ADAL" clId="{757ED537-ABB9-42A8-B14D-C000FAF715D0}" dt="2020-05-11T06:32:08.707" v="2950" actId="14100"/>
          <ac:picMkLst>
            <pc:docMk/>
            <pc:sldMk cId="2886529216" sldId="265"/>
            <ac:picMk id="7" creationId="{471854F0-A488-4456-B699-9CA2F407C783}"/>
          </ac:picMkLst>
        </pc:picChg>
      </pc:sldChg>
      <pc:sldChg chg="addSp modSp new mod">
        <pc:chgData name="신석환" userId="d0fdf100-bca7-4af8-8275-a34ac715fb5f" providerId="ADAL" clId="{757ED537-ABB9-42A8-B14D-C000FAF715D0}" dt="2020-05-11T01:13:00.915" v="677" actId="14100"/>
        <pc:sldMkLst>
          <pc:docMk/>
          <pc:sldMk cId="4033314829" sldId="266"/>
        </pc:sldMkLst>
        <pc:spChg chg="add mod">
          <ac:chgData name="신석환" userId="d0fdf100-bca7-4af8-8275-a34ac715fb5f" providerId="ADAL" clId="{757ED537-ABB9-42A8-B14D-C000FAF715D0}" dt="2020-05-11T01:13:00.915" v="677" actId="14100"/>
          <ac:spMkLst>
            <pc:docMk/>
            <pc:sldMk cId="4033314829" sldId="266"/>
            <ac:spMk id="2" creationId="{C543F55D-F665-475C-9BE1-5BD875F0353A}"/>
          </ac:spMkLst>
        </pc:spChg>
        <pc:spChg chg="add mod">
          <ac:chgData name="신석환" userId="d0fdf100-bca7-4af8-8275-a34ac715fb5f" providerId="ADAL" clId="{757ED537-ABB9-42A8-B14D-C000FAF715D0}" dt="2020-05-11T01:08:42.892" v="612" actId="1076"/>
          <ac:spMkLst>
            <pc:docMk/>
            <pc:sldMk cId="4033314829" sldId="266"/>
            <ac:spMk id="4" creationId="{C7D5779B-0DE9-469F-B911-9ADF05634B08}"/>
          </ac:spMkLst>
        </pc:spChg>
        <pc:spChg chg="add mod">
          <ac:chgData name="신석환" userId="d0fdf100-bca7-4af8-8275-a34ac715fb5f" providerId="ADAL" clId="{757ED537-ABB9-42A8-B14D-C000FAF715D0}" dt="2020-05-11T01:07:59.538" v="541" actId="14100"/>
          <ac:spMkLst>
            <pc:docMk/>
            <pc:sldMk cId="4033314829" sldId="266"/>
            <ac:spMk id="5" creationId="{41EBF4A2-FB28-4128-9C91-0DC559020061}"/>
          </ac:spMkLst>
        </pc:spChg>
        <pc:picChg chg="add mod">
          <ac:chgData name="신석환" userId="d0fdf100-bca7-4af8-8275-a34ac715fb5f" providerId="ADAL" clId="{757ED537-ABB9-42A8-B14D-C000FAF715D0}" dt="2020-05-11T01:07:32.075" v="534" actId="1076"/>
          <ac:picMkLst>
            <pc:docMk/>
            <pc:sldMk cId="4033314829" sldId="266"/>
            <ac:picMk id="3" creationId="{205E80F4-4A6E-4AB2-B7A1-38006CFB9261}"/>
          </ac:picMkLst>
        </pc:picChg>
        <pc:cxnChg chg="add mod">
          <ac:chgData name="신석환" userId="d0fdf100-bca7-4af8-8275-a34ac715fb5f" providerId="ADAL" clId="{757ED537-ABB9-42A8-B14D-C000FAF715D0}" dt="2020-05-11T01:09:08.371" v="618" actId="1582"/>
          <ac:cxnSpMkLst>
            <pc:docMk/>
            <pc:sldMk cId="4033314829" sldId="266"/>
            <ac:cxnSpMk id="7" creationId="{7F357660-3949-4B6D-BEB6-C935D5D9C05E}"/>
          </ac:cxnSpMkLst>
        </pc:cxnChg>
      </pc:sldChg>
      <pc:sldChg chg="addSp modSp new mod">
        <pc:chgData name="신석환" userId="d0fdf100-bca7-4af8-8275-a34ac715fb5f" providerId="ADAL" clId="{757ED537-ABB9-42A8-B14D-C000FAF715D0}" dt="2020-05-11T01:31:42.105" v="1670" actId="207"/>
        <pc:sldMkLst>
          <pc:docMk/>
          <pc:sldMk cId="424903937" sldId="267"/>
        </pc:sldMkLst>
        <pc:spChg chg="add mod">
          <ac:chgData name="신석환" userId="d0fdf100-bca7-4af8-8275-a34ac715fb5f" providerId="ADAL" clId="{757ED537-ABB9-42A8-B14D-C000FAF715D0}" dt="2020-05-11T01:22:17.999" v="1276"/>
          <ac:spMkLst>
            <pc:docMk/>
            <pc:sldMk cId="424903937" sldId="267"/>
            <ac:spMk id="2" creationId="{BBD69422-3672-4CE6-9E93-2BBFB518B44F}"/>
          </ac:spMkLst>
        </pc:spChg>
        <pc:spChg chg="add mod">
          <ac:chgData name="신석환" userId="d0fdf100-bca7-4af8-8275-a34ac715fb5f" providerId="ADAL" clId="{757ED537-ABB9-42A8-B14D-C000FAF715D0}" dt="2020-05-11T01:30:11.625" v="1487" actId="1076"/>
          <ac:spMkLst>
            <pc:docMk/>
            <pc:sldMk cId="424903937" sldId="267"/>
            <ac:spMk id="10" creationId="{B2CF9791-8845-49F2-945D-76091C2D90BF}"/>
          </ac:spMkLst>
        </pc:spChg>
        <pc:spChg chg="add mod">
          <ac:chgData name="신석환" userId="d0fdf100-bca7-4af8-8275-a34ac715fb5f" providerId="ADAL" clId="{757ED537-ABB9-42A8-B14D-C000FAF715D0}" dt="2020-05-11T01:31:42.105" v="1670" actId="207"/>
          <ac:spMkLst>
            <pc:docMk/>
            <pc:sldMk cId="424903937" sldId="267"/>
            <ac:spMk id="11" creationId="{8D4B678D-E5BF-4754-A4A5-16F345D3745B}"/>
          </ac:spMkLst>
        </pc:spChg>
        <pc:grpChg chg="add mod">
          <ac:chgData name="신석환" userId="d0fdf100-bca7-4af8-8275-a34ac715fb5f" providerId="ADAL" clId="{757ED537-ABB9-42A8-B14D-C000FAF715D0}" dt="2020-05-11T01:28:20.003" v="1292" actId="14100"/>
          <ac:grpSpMkLst>
            <pc:docMk/>
            <pc:sldMk cId="424903937" sldId="267"/>
            <ac:grpSpMk id="7" creationId="{AF87209C-2904-4C95-8E10-1AAD6F8E9130}"/>
          </ac:grpSpMkLst>
        </pc:grpChg>
        <pc:picChg chg="add mod">
          <ac:chgData name="신석환" userId="d0fdf100-bca7-4af8-8275-a34ac715fb5f" providerId="ADAL" clId="{757ED537-ABB9-42A8-B14D-C000FAF715D0}" dt="2020-05-11T01:28:14.017" v="1290" actId="1076"/>
          <ac:picMkLst>
            <pc:docMk/>
            <pc:sldMk cId="424903937" sldId="267"/>
            <ac:picMk id="3" creationId="{1CAAE523-999E-4402-AA3B-0AF27E6DFC0C}"/>
          </ac:picMkLst>
        </pc:picChg>
        <pc:picChg chg="add mod">
          <ac:chgData name="신석환" userId="d0fdf100-bca7-4af8-8275-a34ac715fb5f" providerId="ADAL" clId="{757ED537-ABB9-42A8-B14D-C000FAF715D0}" dt="2020-05-11T01:28:08.782" v="1287" actId="164"/>
          <ac:picMkLst>
            <pc:docMk/>
            <pc:sldMk cId="424903937" sldId="267"/>
            <ac:picMk id="4" creationId="{2BE91A13-FB81-4EA0-A3AA-8ED788131C62}"/>
          </ac:picMkLst>
        </pc:picChg>
        <pc:picChg chg="add mod">
          <ac:chgData name="신석환" userId="d0fdf100-bca7-4af8-8275-a34ac715fb5f" providerId="ADAL" clId="{757ED537-ABB9-42A8-B14D-C000FAF715D0}" dt="2020-05-11T01:28:08.782" v="1287" actId="164"/>
          <ac:picMkLst>
            <pc:docMk/>
            <pc:sldMk cId="424903937" sldId="267"/>
            <ac:picMk id="5" creationId="{66F56BE3-C80F-48FF-AEFB-6F51B721D570}"/>
          </ac:picMkLst>
        </pc:picChg>
        <pc:picChg chg="add mod">
          <ac:chgData name="신석환" userId="d0fdf100-bca7-4af8-8275-a34ac715fb5f" providerId="ADAL" clId="{757ED537-ABB9-42A8-B14D-C000FAF715D0}" dt="2020-05-11T01:28:26.043" v="1295" actId="1076"/>
          <ac:picMkLst>
            <pc:docMk/>
            <pc:sldMk cId="424903937" sldId="267"/>
            <ac:picMk id="6" creationId="{4A60F4A7-273A-4257-8669-ED3986C32CCB}"/>
          </ac:picMkLst>
        </pc:picChg>
        <pc:cxnChg chg="add mod">
          <ac:chgData name="신석환" userId="d0fdf100-bca7-4af8-8275-a34ac715fb5f" providerId="ADAL" clId="{757ED537-ABB9-42A8-B14D-C000FAF715D0}" dt="2020-05-11T01:28:41.584" v="1298" actId="1582"/>
          <ac:cxnSpMkLst>
            <pc:docMk/>
            <pc:sldMk cId="424903937" sldId="267"/>
            <ac:cxnSpMk id="9" creationId="{A11270D1-210B-4D62-867D-F465436FD6D6}"/>
          </ac:cxnSpMkLst>
        </pc:cxnChg>
      </pc:sldChg>
      <pc:sldChg chg="addSp modSp new mod">
        <pc:chgData name="신석환" userId="d0fdf100-bca7-4af8-8275-a34ac715fb5f" providerId="ADAL" clId="{757ED537-ABB9-42A8-B14D-C000FAF715D0}" dt="2020-05-11T04:04:01.190" v="2647" actId="1076"/>
        <pc:sldMkLst>
          <pc:docMk/>
          <pc:sldMk cId="1445174566" sldId="268"/>
        </pc:sldMkLst>
        <pc:spChg chg="add mod">
          <ac:chgData name="신석환" userId="d0fdf100-bca7-4af8-8275-a34ac715fb5f" providerId="ADAL" clId="{757ED537-ABB9-42A8-B14D-C000FAF715D0}" dt="2020-05-11T04:03:39.190" v="2638"/>
          <ac:spMkLst>
            <pc:docMk/>
            <pc:sldMk cId="1445174566" sldId="268"/>
            <ac:spMk id="5" creationId="{393918AB-D0EB-4DBC-B97E-88A1575A5778}"/>
          </ac:spMkLst>
        </pc:spChg>
        <pc:picChg chg="add mod">
          <ac:chgData name="신석환" userId="d0fdf100-bca7-4af8-8275-a34ac715fb5f" providerId="ADAL" clId="{757ED537-ABB9-42A8-B14D-C000FAF715D0}" dt="2020-05-11T04:04:01.190" v="2647" actId="1076"/>
          <ac:picMkLst>
            <pc:docMk/>
            <pc:sldMk cId="1445174566" sldId="268"/>
            <ac:picMk id="2" creationId="{D05B65AA-2C8E-4DFB-B4C8-BCBF43DD109A}"/>
          </ac:picMkLst>
        </pc:picChg>
        <pc:picChg chg="add mod">
          <ac:chgData name="신석환" userId="d0fdf100-bca7-4af8-8275-a34ac715fb5f" providerId="ADAL" clId="{757ED537-ABB9-42A8-B14D-C000FAF715D0}" dt="2020-05-11T04:03:58.076" v="2645" actId="1076"/>
          <ac:picMkLst>
            <pc:docMk/>
            <pc:sldMk cId="1445174566" sldId="268"/>
            <ac:picMk id="3" creationId="{A5B36A9B-6F88-415B-8902-8BF12FDEE899}"/>
          </ac:picMkLst>
        </pc:picChg>
        <pc:picChg chg="add mod">
          <ac:chgData name="신석환" userId="d0fdf100-bca7-4af8-8275-a34ac715fb5f" providerId="ADAL" clId="{757ED537-ABB9-42A8-B14D-C000FAF715D0}" dt="2020-05-11T04:03:46.368" v="2640" actId="1076"/>
          <ac:picMkLst>
            <pc:docMk/>
            <pc:sldMk cId="1445174566" sldId="268"/>
            <ac:picMk id="4" creationId="{C3910B6A-87E1-4A1E-812E-C5AA211FE8AD}"/>
          </ac:picMkLst>
        </pc:picChg>
      </pc:sldChg>
      <pc:sldChg chg="addSp delSp modSp new mod">
        <pc:chgData name="신석환" userId="d0fdf100-bca7-4af8-8275-a34ac715fb5f" providerId="ADAL" clId="{757ED537-ABB9-42A8-B14D-C000FAF715D0}" dt="2020-05-11T10:16:33.434" v="3093" actId="21"/>
        <pc:sldMkLst>
          <pc:docMk/>
          <pc:sldMk cId="3816107995" sldId="269"/>
        </pc:sldMkLst>
        <pc:grpChg chg="add mod">
          <ac:chgData name="신석환" userId="d0fdf100-bca7-4af8-8275-a34ac715fb5f" providerId="ADAL" clId="{757ED537-ABB9-42A8-B14D-C000FAF715D0}" dt="2020-05-11T06:36:46.183" v="2974" actId="164"/>
          <ac:grpSpMkLst>
            <pc:docMk/>
            <pc:sldMk cId="3816107995" sldId="269"/>
            <ac:grpSpMk id="7" creationId="{463B619C-C513-4DAB-A045-98086F63ED06}"/>
          </ac:grpSpMkLst>
        </pc:grpChg>
        <pc:grpChg chg="add mod">
          <ac:chgData name="신석환" userId="d0fdf100-bca7-4af8-8275-a34ac715fb5f" providerId="ADAL" clId="{757ED537-ABB9-42A8-B14D-C000FAF715D0}" dt="2020-05-11T10:08:20.915" v="3084" actId="14100"/>
          <ac:grpSpMkLst>
            <pc:docMk/>
            <pc:sldMk cId="3816107995" sldId="269"/>
            <ac:grpSpMk id="9" creationId="{F9612823-D08B-4FA8-A1BD-03AE46346D9E}"/>
          </ac:grpSpMkLst>
        </pc:grpChg>
        <pc:grpChg chg="add mod">
          <ac:chgData name="신석환" userId="d0fdf100-bca7-4af8-8275-a34ac715fb5f" providerId="ADAL" clId="{757ED537-ABB9-42A8-B14D-C000FAF715D0}" dt="2020-05-11T10:08:17.435" v="3083" actId="14100"/>
          <ac:grpSpMkLst>
            <pc:docMk/>
            <pc:sldMk cId="3816107995" sldId="269"/>
            <ac:grpSpMk id="12" creationId="{74B36E49-1425-4843-84A4-89B0B7CAB3BA}"/>
          </ac:grpSpMkLst>
        </pc:grpChg>
        <pc:picChg chg="add del">
          <ac:chgData name="신석환" userId="d0fdf100-bca7-4af8-8275-a34ac715fb5f" providerId="ADAL" clId="{757ED537-ABB9-42A8-B14D-C000FAF715D0}" dt="2020-05-11T06:31:55.689" v="2944" actId="21"/>
          <ac:picMkLst>
            <pc:docMk/>
            <pc:sldMk cId="3816107995" sldId="269"/>
            <ac:picMk id="2" creationId="{F4B9AC9B-CF97-459B-888A-7D2066AA2AA7}"/>
          </ac:picMkLst>
        </pc:picChg>
        <pc:picChg chg="add mod">
          <ac:chgData name="신석환" userId="d0fdf100-bca7-4af8-8275-a34ac715fb5f" providerId="ADAL" clId="{757ED537-ABB9-42A8-B14D-C000FAF715D0}" dt="2020-05-11T06:36:24.734" v="2968" actId="164"/>
          <ac:picMkLst>
            <pc:docMk/>
            <pc:sldMk cId="3816107995" sldId="269"/>
            <ac:picMk id="3" creationId="{974C4075-47F4-4BD4-A745-EC1CE37FE1CF}"/>
          </ac:picMkLst>
        </pc:picChg>
        <pc:picChg chg="add mod">
          <ac:chgData name="신석환" userId="d0fdf100-bca7-4af8-8275-a34ac715fb5f" providerId="ADAL" clId="{757ED537-ABB9-42A8-B14D-C000FAF715D0}" dt="2020-05-11T06:36:24.734" v="2968" actId="164"/>
          <ac:picMkLst>
            <pc:docMk/>
            <pc:sldMk cId="3816107995" sldId="269"/>
            <ac:picMk id="4" creationId="{7F091776-02AE-4D18-92D5-619C150351B6}"/>
          </ac:picMkLst>
        </pc:picChg>
        <pc:picChg chg="add mod">
          <ac:chgData name="신석환" userId="d0fdf100-bca7-4af8-8275-a34ac715fb5f" providerId="ADAL" clId="{757ED537-ABB9-42A8-B14D-C000FAF715D0}" dt="2020-05-11T06:36:24.734" v="2968" actId="164"/>
          <ac:picMkLst>
            <pc:docMk/>
            <pc:sldMk cId="3816107995" sldId="269"/>
            <ac:picMk id="5" creationId="{905A8388-D773-4D2B-B732-5FB387C4D443}"/>
          </ac:picMkLst>
        </pc:picChg>
        <pc:picChg chg="add mod">
          <ac:chgData name="신석환" userId="d0fdf100-bca7-4af8-8275-a34ac715fb5f" providerId="ADAL" clId="{757ED537-ABB9-42A8-B14D-C000FAF715D0}" dt="2020-05-11T06:36:46.183" v="2974" actId="164"/>
          <ac:picMkLst>
            <pc:docMk/>
            <pc:sldMk cId="3816107995" sldId="269"/>
            <ac:picMk id="6" creationId="{D3821682-8030-4048-A793-CF0CDC4EB17B}"/>
          </ac:picMkLst>
        </pc:picChg>
        <pc:picChg chg="add mod">
          <ac:chgData name="신석환" userId="d0fdf100-bca7-4af8-8275-a34ac715fb5f" providerId="ADAL" clId="{757ED537-ABB9-42A8-B14D-C000FAF715D0}" dt="2020-05-11T10:08:10.835" v="3080" actId="164"/>
          <ac:picMkLst>
            <pc:docMk/>
            <pc:sldMk cId="3816107995" sldId="269"/>
            <ac:picMk id="8" creationId="{36ACA5F9-8939-437D-86B7-84E0D02AAFA0}"/>
          </ac:picMkLst>
        </pc:picChg>
        <pc:picChg chg="add mod">
          <ac:chgData name="신석환" userId="d0fdf100-bca7-4af8-8275-a34ac715fb5f" providerId="ADAL" clId="{757ED537-ABB9-42A8-B14D-C000FAF715D0}" dt="2020-05-11T10:08:10.835" v="3080" actId="164"/>
          <ac:picMkLst>
            <pc:docMk/>
            <pc:sldMk cId="3816107995" sldId="269"/>
            <ac:picMk id="10" creationId="{616F8398-A4B6-4C81-939B-07DF3BA84B25}"/>
          </ac:picMkLst>
        </pc:picChg>
        <pc:picChg chg="add mod">
          <ac:chgData name="신석환" userId="d0fdf100-bca7-4af8-8275-a34ac715fb5f" providerId="ADAL" clId="{757ED537-ABB9-42A8-B14D-C000FAF715D0}" dt="2020-05-11T10:08:14.970" v="3082" actId="1076"/>
          <ac:picMkLst>
            <pc:docMk/>
            <pc:sldMk cId="3816107995" sldId="269"/>
            <ac:picMk id="11" creationId="{FD6F1802-E8FB-4247-9B33-965E54BB78E6}"/>
          </ac:picMkLst>
        </pc:picChg>
        <pc:picChg chg="add del mod">
          <ac:chgData name="신석환" userId="d0fdf100-bca7-4af8-8275-a34ac715fb5f" providerId="ADAL" clId="{757ED537-ABB9-42A8-B14D-C000FAF715D0}" dt="2020-05-11T10:16:33.434" v="3093" actId="21"/>
          <ac:picMkLst>
            <pc:docMk/>
            <pc:sldMk cId="3816107995" sldId="269"/>
            <ac:picMk id="13" creationId="{04EE83B1-0BD2-4BE7-8AD5-7FF7F5E2C2B6}"/>
          </ac:picMkLst>
        </pc:picChg>
      </pc:sldChg>
      <pc:sldChg chg="new del">
        <pc:chgData name="신석환" userId="d0fdf100-bca7-4af8-8275-a34ac715fb5f" providerId="ADAL" clId="{757ED537-ABB9-42A8-B14D-C000FAF715D0}" dt="2020-05-11T10:02:52.638" v="3022" actId="47"/>
        <pc:sldMkLst>
          <pc:docMk/>
          <pc:sldMk cId="2016561977" sldId="270"/>
        </pc:sldMkLst>
      </pc:sldChg>
      <pc:sldChg chg="modSp add mod">
        <pc:chgData name="신석환" userId="d0fdf100-bca7-4af8-8275-a34ac715fb5f" providerId="ADAL" clId="{757ED537-ABB9-42A8-B14D-C000FAF715D0}" dt="2020-05-11T10:03:32.924" v="3075" actId="404"/>
        <pc:sldMkLst>
          <pc:docMk/>
          <pc:sldMk cId="3370214022" sldId="271"/>
        </pc:sldMkLst>
        <pc:spChg chg="mod">
          <ac:chgData name="신석환" userId="d0fdf100-bca7-4af8-8275-a34ac715fb5f" providerId="ADAL" clId="{757ED537-ABB9-42A8-B14D-C000FAF715D0}" dt="2020-05-11T10:03:32.924" v="3075" actId="404"/>
          <ac:spMkLst>
            <pc:docMk/>
            <pc:sldMk cId="3370214022" sldId="271"/>
            <ac:spMk id="4" creationId="{95ED6F79-CE6F-447E-A942-B10D40F1F707}"/>
          </ac:spMkLst>
        </pc:spChg>
      </pc:sldChg>
      <pc:sldChg chg="addSp delSp modSp new mod">
        <pc:chgData name="신석환" userId="d0fdf100-bca7-4af8-8275-a34ac715fb5f" providerId="ADAL" clId="{757ED537-ABB9-42A8-B14D-C000FAF715D0}" dt="2020-05-12T00:59:16.084" v="3141" actId="14100"/>
        <pc:sldMkLst>
          <pc:docMk/>
          <pc:sldMk cId="616739565" sldId="272"/>
        </pc:sldMkLst>
        <pc:spChg chg="add mod">
          <ac:chgData name="신석환" userId="d0fdf100-bca7-4af8-8275-a34ac715fb5f" providerId="ADAL" clId="{757ED537-ABB9-42A8-B14D-C000FAF715D0}" dt="2020-05-12T00:59:00.759" v="3137" actId="20577"/>
          <ac:spMkLst>
            <pc:docMk/>
            <pc:sldMk cId="616739565" sldId="272"/>
            <ac:spMk id="5" creationId="{A15C6793-D136-46FB-AD8A-2CCC93AE4DEB}"/>
          </ac:spMkLst>
        </pc:spChg>
        <pc:picChg chg="add del mod">
          <ac:chgData name="신석환" userId="d0fdf100-bca7-4af8-8275-a34ac715fb5f" providerId="ADAL" clId="{757ED537-ABB9-42A8-B14D-C000FAF715D0}" dt="2020-05-11T12:37:43.196" v="3096" actId="478"/>
          <ac:picMkLst>
            <pc:docMk/>
            <pc:sldMk cId="616739565" sldId="272"/>
            <ac:picMk id="2" creationId="{B2ADEB07-2DF9-4311-8BA4-947E93BA0AC1}"/>
          </ac:picMkLst>
        </pc:picChg>
        <pc:picChg chg="add del mod">
          <ac:chgData name="신석환" userId="d0fdf100-bca7-4af8-8275-a34ac715fb5f" providerId="ADAL" clId="{757ED537-ABB9-42A8-B14D-C000FAF715D0}" dt="2020-05-12T00:58:30.211" v="3105" actId="21"/>
          <ac:picMkLst>
            <pc:docMk/>
            <pc:sldMk cId="616739565" sldId="272"/>
            <ac:picMk id="2" creationId="{D663D4A4-ABC6-480E-927C-1AAE070AE0D5}"/>
          </ac:picMkLst>
        </pc:picChg>
        <pc:picChg chg="add mod">
          <ac:chgData name="신석환" userId="d0fdf100-bca7-4af8-8275-a34ac715fb5f" providerId="ADAL" clId="{757ED537-ABB9-42A8-B14D-C000FAF715D0}" dt="2020-05-12T00:58:37.388" v="3110" actId="14100"/>
          <ac:picMkLst>
            <pc:docMk/>
            <pc:sldMk cId="616739565" sldId="272"/>
            <ac:picMk id="3" creationId="{E8ADF5AB-4B4B-44AD-A827-490E9410C5FB}"/>
          </ac:picMkLst>
        </pc:picChg>
        <pc:picChg chg="add del mod">
          <ac:chgData name="신석환" userId="d0fdf100-bca7-4af8-8275-a34ac715fb5f" providerId="ADAL" clId="{757ED537-ABB9-42A8-B14D-C000FAF715D0}" dt="2020-05-12T00:58:31.561" v="3107"/>
          <ac:picMkLst>
            <pc:docMk/>
            <pc:sldMk cId="616739565" sldId="272"/>
            <ac:picMk id="4" creationId="{6DB5F5E2-68EA-4D29-AD14-8A6B6BBD7FE6}"/>
          </ac:picMkLst>
        </pc:picChg>
        <pc:picChg chg="add mod">
          <ac:chgData name="신석환" userId="d0fdf100-bca7-4af8-8275-a34ac715fb5f" providerId="ADAL" clId="{757ED537-ABB9-42A8-B14D-C000FAF715D0}" dt="2020-05-12T00:59:16.084" v="3141" actId="14100"/>
          <ac:picMkLst>
            <pc:docMk/>
            <pc:sldMk cId="616739565" sldId="272"/>
            <ac:picMk id="6" creationId="{86CF5526-A18A-4DEE-915C-3B5B030DD168}"/>
          </ac:picMkLst>
        </pc:picChg>
      </pc:sldChg>
      <pc:sldChg chg="addSp delSp modSp new mod setBg">
        <pc:chgData name="신석환" userId="d0fdf100-bca7-4af8-8275-a34ac715fb5f" providerId="ADAL" clId="{757ED537-ABB9-42A8-B14D-C000FAF715D0}" dt="2020-05-12T04:21:10.067" v="3396" actId="14100"/>
        <pc:sldMkLst>
          <pc:docMk/>
          <pc:sldMk cId="2896847069" sldId="273"/>
        </pc:sldMkLst>
        <pc:spChg chg="add mod">
          <ac:chgData name="신석환" userId="d0fdf100-bca7-4af8-8275-a34ac715fb5f" providerId="ADAL" clId="{757ED537-ABB9-42A8-B14D-C000FAF715D0}" dt="2020-05-12T04:21:10.067" v="3396" actId="14100"/>
          <ac:spMkLst>
            <pc:docMk/>
            <pc:sldMk cId="2896847069" sldId="273"/>
            <ac:spMk id="10" creationId="{82BCFA00-0A18-4E39-B1CC-6FCF7329121A}"/>
          </ac:spMkLst>
        </pc:spChg>
        <pc:picChg chg="add del mod">
          <ac:chgData name="신석환" userId="d0fdf100-bca7-4af8-8275-a34ac715fb5f" providerId="ADAL" clId="{757ED537-ABB9-42A8-B14D-C000FAF715D0}" dt="2020-05-12T03:56:53.940" v="3194" actId="478"/>
          <ac:picMkLst>
            <pc:docMk/>
            <pc:sldMk cId="2896847069" sldId="273"/>
            <ac:picMk id="2" creationId="{BE6549C7-563F-4DCA-B776-76F572FF1231}"/>
          </ac:picMkLst>
        </pc:picChg>
        <pc:picChg chg="add mod ord">
          <ac:chgData name="신석환" userId="d0fdf100-bca7-4af8-8275-a34ac715fb5f" providerId="ADAL" clId="{757ED537-ABB9-42A8-B14D-C000FAF715D0}" dt="2020-05-12T03:57:16.109" v="3198" actId="26606"/>
          <ac:picMkLst>
            <pc:docMk/>
            <pc:sldMk cId="2896847069" sldId="273"/>
            <ac:picMk id="3" creationId="{654C1AF5-36C2-4041-91CB-5494E2EE18A1}"/>
          </ac:picMkLst>
        </pc:picChg>
        <pc:picChg chg="add mod ord">
          <ac:chgData name="신석환" userId="d0fdf100-bca7-4af8-8275-a34ac715fb5f" providerId="ADAL" clId="{757ED537-ABB9-42A8-B14D-C000FAF715D0}" dt="2020-05-12T03:57:16.109" v="3198" actId="26606"/>
          <ac:picMkLst>
            <pc:docMk/>
            <pc:sldMk cId="2896847069" sldId="273"/>
            <ac:picMk id="4" creationId="{6666894C-4BD4-4779-8267-9A98CEE82803}"/>
          </ac:picMkLst>
        </pc:picChg>
        <pc:picChg chg="add mod ord">
          <ac:chgData name="신석환" userId="d0fdf100-bca7-4af8-8275-a34ac715fb5f" providerId="ADAL" clId="{757ED537-ABB9-42A8-B14D-C000FAF715D0}" dt="2020-05-12T03:57:16.109" v="3198" actId="26606"/>
          <ac:picMkLst>
            <pc:docMk/>
            <pc:sldMk cId="2896847069" sldId="273"/>
            <ac:picMk id="5" creationId="{65F8BAB4-C449-42A0-973C-7BCEA847AA1B}"/>
          </ac:picMkLst>
        </pc:picChg>
        <pc:picChg chg="add mod">
          <ac:chgData name="신석환" userId="d0fdf100-bca7-4af8-8275-a34ac715fb5f" providerId="ADAL" clId="{757ED537-ABB9-42A8-B14D-C000FAF715D0}" dt="2020-05-12T03:57:16.109" v="3198" actId="26606"/>
          <ac:picMkLst>
            <pc:docMk/>
            <pc:sldMk cId="2896847069" sldId="273"/>
            <ac:picMk id="6" creationId="{FA292371-24FD-4345-A398-A4CB435D6470}"/>
          </ac:picMkLst>
        </pc:picChg>
        <pc:picChg chg="add mod">
          <ac:chgData name="신석환" userId="d0fdf100-bca7-4af8-8275-a34ac715fb5f" providerId="ADAL" clId="{757ED537-ABB9-42A8-B14D-C000FAF715D0}" dt="2020-05-12T03:57:16.109" v="3198" actId="26606"/>
          <ac:picMkLst>
            <pc:docMk/>
            <pc:sldMk cId="2896847069" sldId="273"/>
            <ac:picMk id="7" creationId="{35DD37DE-F9F0-4FC1-B967-89B2C55604E2}"/>
          </ac:picMkLst>
        </pc:picChg>
        <pc:picChg chg="add del">
          <ac:chgData name="신석환" userId="d0fdf100-bca7-4af8-8275-a34ac715fb5f" providerId="ADAL" clId="{757ED537-ABB9-42A8-B14D-C000FAF715D0}" dt="2020-05-12T03:57:15.735" v="3197"/>
          <ac:picMkLst>
            <pc:docMk/>
            <pc:sldMk cId="2896847069" sldId="273"/>
            <ac:picMk id="8" creationId="{849FACFE-35CD-4B67-B12E-ABE0DBBD650C}"/>
          </ac:picMkLst>
        </pc:picChg>
        <pc:picChg chg="add mod">
          <ac:chgData name="신석환" userId="d0fdf100-bca7-4af8-8275-a34ac715fb5f" providerId="ADAL" clId="{757ED537-ABB9-42A8-B14D-C000FAF715D0}" dt="2020-05-12T03:57:32.271" v="3203" actId="14100"/>
          <ac:picMkLst>
            <pc:docMk/>
            <pc:sldMk cId="2896847069" sldId="273"/>
            <ac:picMk id="9" creationId="{EC3470FB-4E8A-419B-BCD0-2E581CDD5A1D}"/>
          </ac:picMkLst>
        </pc:picChg>
      </pc:sldChg>
      <pc:sldChg chg="addSp modSp new mod">
        <pc:chgData name="신석환" userId="d0fdf100-bca7-4af8-8275-a34ac715fb5f" providerId="ADAL" clId="{757ED537-ABB9-42A8-B14D-C000FAF715D0}" dt="2020-05-12T01:09:12.245" v="3166" actId="1076"/>
        <pc:sldMkLst>
          <pc:docMk/>
          <pc:sldMk cId="775692665" sldId="274"/>
        </pc:sldMkLst>
        <pc:spChg chg="add mod">
          <ac:chgData name="신석환" userId="d0fdf100-bca7-4af8-8275-a34ac715fb5f" providerId="ADAL" clId="{757ED537-ABB9-42A8-B14D-C000FAF715D0}" dt="2020-05-12T01:09:12.245" v="3166" actId="1076"/>
          <ac:spMkLst>
            <pc:docMk/>
            <pc:sldMk cId="775692665" sldId="274"/>
            <ac:spMk id="5" creationId="{48F9556C-2331-4B8D-943A-039D6443EBAE}"/>
          </ac:spMkLst>
        </pc:spChg>
        <pc:spChg chg="add mod">
          <ac:chgData name="신석환" userId="d0fdf100-bca7-4af8-8275-a34ac715fb5f" providerId="ADAL" clId="{757ED537-ABB9-42A8-B14D-C000FAF715D0}" dt="2020-05-12T01:09:02.401" v="3163" actId="1582"/>
          <ac:spMkLst>
            <pc:docMk/>
            <pc:sldMk cId="775692665" sldId="274"/>
            <ac:spMk id="6" creationId="{0F57D216-D5CC-488E-A318-4312E7774486}"/>
          </ac:spMkLst>
        </pc:spChg>
        <pc:spChg chg="add mod">
          <ac:chgData name="신석환" userId="d0fdf100-bca7-4af8-8275-a34ac715fb5f" providerId="ADAL" clId="{757ED537-ABB9-42A8-B14D-C000FAF715D0}" dt="2020-05-12T01:09:09.741" v="3165" actId="14100"/>
          <ac:spMkLst>
            <pc:docMk/>
            <pc:sldMk cId="775692665" sldId="274"/>
            <ac:spMk id="7" creationId="{E7E4A6AC-AD1D-4E24-A2E0-67722DC9C469}"/>
          </ac:spMkLst>
        </pc:spChg>
        <pc:picChg chg="add mod">
          <ac:chgData name="신석환" userId="d0fdf100-bca7-4af8-8275-a34ac715fb5f" providerId="ADAL" clId="{757ED537-ABB9-42A8-B14D-C000FAF715D0}" dt="2020-05-12T01:07:47.261" v="3145" actId="1076"/>
          <ac:picMkLst>
            <pc:docMk/>
            <pc:sldMk cId="775692665" sldId="274"/>
            <ac:picMk id="2" creationId="{543C95D8-AE89-4460-960C-C825847ABC88}"/>
          </ac:picMkLst>
        </pc:picChg>
        <pc:picChg chg="add mod">
          <ac:chgData name="신석환" userId="d0fdf100-bca7-4af8-8275-a34ac715fb5f" providerId="ADAL" clId="{757ED537-ABB9-42A8-B14D-C000FAF715D0}" dt="2020-05-12T01:08:09.693" v="3152" actId="1076"/>
          <ac:picMkLst>
            <pc:docMk/>
            <pc:sldMk cId="775692665" sldId="274"/>
            <ac:picMk id="3" creationId="{D012BEFD-D084-4CDA-8E08-3768E50FBF06}"/>
          </ac:picMkLst>
        </pc:picChg>
        <pc:picChg chg="add mod">
          <ac:chgData name="신석환" userId="d0fdf100-bca7-4af8-8275-a34ac715fb5f" providerId="ADAL" clId="{757ED537-ABB9-42A8-B14D-C000FAF715D0}" dt="2020-05-12T01:08:04.596" v="3151" actId="14100"/>
          <ac:picMkLst>
            <pc:docMk/>
            <pc:sldMk cId="775692665" sldId="274"/>
            <ac:picMk id="4" creationId="{806A6841-EECA-4766-8140-CF2A526C52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C9930-D9E7-4573-AA0C-1B462A5C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827B3-C08D-42F0-97D8-5D142601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5167D-9BC8-4B98-AA2B-6D2948D6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F4E08-A50C-4363-91AC-B9A3E4B2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5F604-F084-4B71-9B5E-B46677D0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4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A93BE-CC9E-4D7D-8480-1FDC4157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88586-0024-4CED-A214-580957D2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929CF-CEF7-4DC4-840A-27D44980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C3027-6B87-495E-A21E-E4FC50C2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B8AC-B255-4B9B-BC6D-4610FB44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1A0A5-BAB1-44AE-995A-F8521E7F0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32A28-878D-4CA6-BE1F-F458FA7DB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87EEA-3210-4180-8F82-35156DB9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D1130-B40C-4444-B6A6-CC48C718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04073-C74A-4A89-86D5-832C779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8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52E7-D0A9-4EE3-B2A6-A17E78FF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AFBF1-7EC1-457A-A7EB-B7A257E7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F5CB7-244A-4A0D-A2C7-DA5CFF52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D54F-A691-4EBB-9F89-20286B86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DD464-5984-41E9-A8F3-7A4B361E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8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3734E-8080-49BF-AABD-747875C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7352A-60E9-437A-AD52-6997608B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C360E-37CA-43FD-B203-C69BEE52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67CC9-2370-491D-8B6A-E8202022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A8772-6591-43F0-A1BB-01D9DA1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B4F2-73F6-49F0-8606-944E2C07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619D-5F0C-4913-B944-7812D2FD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C651-38A8-4AD9-8C74-714767243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50B56-25FD-427E-9582-C81603DB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6D1EE-072F-415F-A662-5436A82D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B85CC-D070-479C-8764-8E0743A3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AD0A4-C1D3-4733-B101-48FA9BAF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A4A0C-2311-4EDC-BF92-19855BC9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52D35-DABB-41E5-BDF9-5A72AC69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543140-99A0-4463-9043-E3B5686D0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4C062E-A456-40C3-B0B8-AF9BADBF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082879-8A63-4A59-82F4-B8654DBA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1770D-357C-446D-8534-FA8FEFE3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3933AA-C27C-446B-A293-FB00593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9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E033C-22EE-47C6-A333-5B0A92B9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21BC8-ACDC-4817-938E-D1318A75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DF179-0403-4755-8A6B-00BD3DA8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FA8885-78C2-4106-9527-861541C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7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25F57-D8BE-444A-99E5-872A2ADF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2B8009-50F4-4C27-B9EA-4204A2CD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AFC4DE-385A-4983-9F2C-4FF56E87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3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08329-42D6-4081-9730-C1F02AC8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E22EB-E3F9-43A2-89EB-8495D6F7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C029A-BA33-477C-9601-555FB4C4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81618-8CDB-46BA-A4C2-1F3F1063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3BA4E-2DFB-4439-B576-6C9392E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C586F-EB79-4A1E-B1D0-E57B06FF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68B76-3926-4C32-A738-28572A90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73AAD1-5B43-4B16-A244-5A564C5C6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65C5D-5CBF-4358-A012-061B71C86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90FD4-80D9-43E6-A55E-8668FAF2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AB0E9-ED26-4B2A-9BC2-D617620A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BEBCF-E8ED-4EE3-99BE-83125D25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3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752-A486-42FF-AFAA-311D4198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844FD-17B1-4D6D-9F3D-56D8DA9E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24828-05D1-4904-80D4-BF3AA7FA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2361-56CC-45AE-A56A-C0ED482081E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527E0-51AD-4D5E-B485-60F6500C2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1A7B3-F99D-4141-BFC3-DCDEBEF7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51D1-FD91-4A62-89B3-ED88A70F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09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D6F79-CE6F-447E-A942-B10D40F1F707}"/>
              </a:ext>
            </a:extLst>
          </p:cNvPr>
          <p:cNvSpPr txBox="1"/>
          <p:nvPr/>
        </p:nvSpPr>
        <p:spPr>
          <a:xfrm>
            <a:off x="495300" y="466725"/>
            <a:ext cx="108870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20200511 DB</a:t>
            </a:r>
            <a:r>
              <a:rPr lang="ko-KR" altLang="en-US" sz="9600" dirty="0"/>
              <a:t>과제</a:t>
            </a:r>
            <a:endParaRPr lang="en-US" altLang="ko-KR" sz="9600" dirty="0"/>
          </a:p>
          <a:p>
            <a:r>
              <a:rPr lang="en-US" altLang="ko-KR" sz="4800" dirty="0"/>
              <a:t>AS(Alias), PROCEDURE, TRIGGER</a:t>
            </a:r>
          </a:p>
          <a:p>
            <a:endParaRPr lang="en-US" altLang="ko-KR" sz="1600" dirty="0"/>
          </a:p>
          <a:p>
            <a:endParaRPr lang="en-US" altLang="ko-KR" sz="7200" dirty="0"/>
          </a:p>
          <a:p>
            <a:endParaRPr lang="en-US" altLang="ko-KR" sz="7200" dirty="0"/>
          </a:p>
          <a:p>
            <a:pPr algn="r"/>
            <a:r>
              <a:rPr lang="en-US" altLang="ko-KR" sz="5400" dirty="0"/>
              <a:t>B</a:t>
            </a:r>
            <a:r>
              <a:rPr lang="ko-KR" altLang="en-US" sz="5400" dirty="0"/>
              <a:t>반 신석환</a:t>
            </a:r>
          </a:p>
        </p:txBody>
      </p:sp>
    </p:spTree>
    <p:extLst>
      <p:ext uri="{BB962C8B-B14F-4D97-AF65-F5344CB8AC3E}">
        <p14:creationId xmlns:p14="http://schemas.microsoft.com/office/powerpoint/2010/main" val="31534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6EE54-3731-4D0B-984A-8ECADC58E80A}"/>
              </a:ext>
            </a:extLst>
          </p:cNvPr>
          <p:cNvSpPr txBox="1"/>
          <p:nvPr/>
        </p:nvSpPr>
        <p:spPr>
          <a:xfrm>
            <a:off x="336882" y="213002"/>
            <a:ext cx="1127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#Trigger (after)</a:t>
            </a:r>
          </a:p>
          <a:p>
            <a:endParaRPr lang="en-US" altLang="ko-KR" dirty="0"/>
          </a:p>
          <a:p>
            <a:r>
              <a:rPr lang="ko-KR" altLang="en-US" dirty="0"/>
              <a:t>특정 이벤트에 대해 자동으로 실행되는 작업</a:t>
            </a:r>
            <a:r>
              <a:rPr lang="en-US" altLang="ko-KR" dirty="0"/>
              <a:t>(before, after, instead of, when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A5AB5-7415-49B3-BA8A-B229622A7E8C}"/>
              </a:ext>
            </a:extLst>
          </p:cNvPr>
          <p:cNvSpPr txBox="1"/>
          <p:nvPr/>
        </p:nvSpPr>
        <p:spPr>
          <a:xfrm>
            <a:off x="336882" y="1304313"/>
            <a:ext cx="53469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*</a:t>
            </a:r>
            <a:r>
              <a:rPr lang="ko-KR" altLang="en-US" sz="1400" dirty="0">
                <a:solidFill>
                  <a:srgbClr val="FFC000"/>
                </a:solidFill>
              </a:rPr>
              <a:t>공식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DELIMITER //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CREATE TRIGGER </a:t>
            </a:r>
            <a:r>
              <a:rPr lang="ko-KR" altLang="en-US" sz="1400" dirty="0" err="1">
                <a:solidFill>
                  <a:srgbClr val="FFC000"/>
                </a:solidFill>
              </a:rPr>
              <a:t>트리거이름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BEFORE DELETE ON </a:t>
            </a:r>
            <a:r>
              <a:rPr lang="ko-KR" altLang="en-US" sz="1400" dirty="0">
                <a:solidFill>
                  <a:srgbClr val="FFC000"/>
                </a:solidFill>
              </a:rPr>
              <a:t>테이블</a:t>
            </a:r>
            <a:r>
              <a:rPr lang="en-US" altLang="ko-KR" sz="1400" dirty="0">
                <a:solidFill>
                  <a:srgbClr val="FFC000"/>
                </a:solidFill>
              </a:rPr>
              <a:t>1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FOR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EACH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ROW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BEGIN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INSERT INTO </a:t>
            </a:r>
            <a:r>
              <a:rPr lang="ko-KR" altLang="en-US" sz="1400" dirty="0">
                <a:solidFill>
                  <a:srgbClr val="FFC000"/>
                </a:solidFill>
              </a:rPr>
              <a:t>테이블</a:t>
            </a:r>
            <a:r>
              <a:rPr lang="en-US" altLang="ko-KR" sz="1400" dirty="0">
                <a:solidFill>
                  <a:srgbClr val="FFC000"/>
                </a:solidFill>
              </a:rPr>
              <a:t>2 VALUES(OLD.NAME);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END //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DELIMITER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35BDF-05C0-4FE4-97F7-6E15BCC07405}"/>
              </a:ext>
            </a:extLst>
          </p:cNvPr>
          <p:cNvSpPr txBox="1"/>
          <p:nvPr/>
        </p:nvSpPr>
        <p:spPr>
          <a:xfrm>
            <a:off x="336882" y="4090737"/>
            <a:ext cx="4114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-</a:t>
            </a:r>
            <a:r>
              <a:rPr lang="ko-KR" altLang="en-US" sz="1400" dirty="0">
                <a:solidFill>
                  <a:srgbClr val="92D050"/>
                </a:solidFill>
              </a:rPr>
              <a:t>테이블 </a:t>
            </a:r>
            <a:r>
              <a:rPr lang="en-US" altLang="ko-KR" sz="1400" dirty="0">
                <a:solidFill>
                  <a:srgbClr val="92D050"/>
                </a:solidFill>
              </a:rPr>
              <a:t>1</a:t>
            </a:r>
            <a:r>
              <a:rPr lang="ko-KR" altLang="en-US" sz="1400" dirty="0">
                <a:solidFill>
                  <a:srgbClr val="92D050"/>
                </a:solidFill>
              </a:rPr>
              <a:t>에 </a:t>
            </a:r>
            <a:r>
              <a:rPr lang="en-US" altLang="ko-KR" sz="1400" dirty="0">
                <a:solidFill>
                  <a:srgbClr val="92D050"/>
                </a:solidFill>
              </a:rPr>
              <a:t>DELETE </a:t>
            </a:r>
            <a:r>
              <a:rPr lang="ko-KR" altLang="en-US" sz="1400" dirty="0">
                <a:solidFill>
                  <a:srgbClr val="92D050"/>
                </a:solidFill>
              </a:rPr>
              <a:t>하기 </a:t>
            </a:r>
            <a:r>
              <a:rPr lang="ko-KR" altLang="en-US" sz="1400" dirty="0" err="1">
                <a:solidFill>
                  <a:srgbClr val="92D050"/>
                </a:solidFill>
              </a:rPr>
              <a:t>전에트리거를</a:t>
            </a:r>
            <a:r>
              <a:rPr lang="ko-KR" altLang="en-US" sz="1400" dirty="0">
                <a:solidFill>
                  <a:srgbClr val="92D050"/>
                </a:solidFill>
              </a:rPr>
              <a:t> 실행한다</a:t>
            </a:r>
            <a:r>
              <a:rPr lang="en-US" altLang="ko-KR" sz="1400" dirty="0">
                <a:solidFill>
                  <a:srgbClr val="92D050"/>
                </a:solidFill>
              </a:rPr>
              <a:t>.</a:t>
            </a:r>
          </a:p>
          <a:p>
            <a:endParaRPr lang="en-US" altLang="ko-KR" sz="1400" dirty="0">
              <a:solidFill>
                <a:srgbClr val="92D050"/>
              </a:solidFill>
            </a:endParaRPr>
          </a:p>
          <a:p>
            <a:r>
              <a:rPr lang="en-US" altLang="ko-KR" sz="1400" dirty="0">
                <a:solidFill>
                  <a:srgbClr val="92D050"/>
                </a:solidFill>
              </a:rPr>
              <a:t>-</a:t>
            </a:r>
            <a:r>
              <a:rPr lang="ko-KR" altLang="en-US" sz="1400" dirty="0">
                <a:solidFill>
                  <a:srgbClr val="92D050"/>
                </a:solidFill>
              </a:rPr>
              <a:t>테이블 </a:t>
            </a:r>
            <a:r>
              <a:rPr lang="en-US" altLang="ko-KR" sz="1400" dirty="0">
                <a:solidFill>
                  <a:srgbClr val="92D050"/>
                </a:solidFill>
              </a:rPr>
              <a:t>2</a:t>
            </a:r>
            <a:r>
              <a:rPr lang="ko-KR" altLang="en-US" sz="1400" dirty="0">
                <a:solidFill>
                  <a:srgbClr val="92D050"/>
                </a:solidFill>
              </a:rPr>
              <a:t>에 테이블</a:t>
            </a:r>
            <a:r>
              <a:rPr lang="en-US" altLang="ko-KR" sz="1400" dirty="0">
                <a:solidFill>
                  <a:srgbClr val="92D050"/>
                </a:solidFill>
              </a:rPr>
              <a:t> 1</a:t>
            </a:r>
            <a:r>
              <a:rPr lang="ko-KR" altLang="en-US" sz="1400" dirty="0">
                <a:solidFill>
                  <a:srgbClr val="92D050"/>
                </a:solidFill>
              </a:rPr>
              <a:t>에 있던</a:t>
            </a:r>
            <a:r>
              <a:rPr lang="en-US" altLang="ko-KR" sz="1400" dirty="0">
                <a:solidFill>
                  <a:srgbClr val="92D050"/>
                </a:solidFill>
              </a:rPr>
              <a:t>(OLD) </a:t>
            </a:r>
            <a:r>
              <a:rPr lang="ko-KR" altLang="en-US" sz="1400" dirty="0">
                <a:solidFill>
                  <a:srgbClr val="92D050"/>
                </a:solidFill>
              </a:rPr>
              <a:t>이름</a:t>
            </a:r>
            <a:r>
              <a:rPr lang="en-US" altLang="ko-KR" sz="1400" dirty="0">
                <a:solidFill>
                  <a:srgbClr val="92D050"/>
                </a:solidFill>
              </a:rPr>
              <a:t>(NAME)</a:t>
            </a:r>
            <a:r>
              <a:rPr lang="ko-KR" altLang="en-US" sz="1400" dirty="0">
                <a:solidFill>
                  <a:srgbClr val="92D050"/>
                </a:solidFill>
              </a:rPr>
              <a:t>을 테이블 </a:t>
            </a:r>
            <a:r>
              <a:rPr lang="en-US" altLang="ko-KR" sz="1400" dirty="0">
                <a:solidFill>
                  <a:srgbClr val="92D050"/>
                </a:solidFill>
              </a:rPr>
              <a:t>1</a:t>
            </a:r>
            <a:r>
              <a:rPr lang="ko-KR" altLang="en-US" sz="1400" dirty="0">
                <a:solidFill>
                  <a:srgbClr val="92D050"/>
                </a:solidFill>
              </a:rPr>
              <a:t>에서 </a:t>
            </a:r>
            <a:r>
              <a:rPr lang="en-US" altLang="ko-KR" sz="1400" dirty="0">
                <a:solidFill>
                  <a:srgbClr val="92D050"/>
                </a:solidFill>
              </a:rPr>
              <a:t>DELETE </a:t>
            </a:r>
            <a:r>
              <a:rPr lang="ko-KR" altLang="en-US" sz="1400" dirty="0">
                <a:solidFill>
                  <a:srgbClr val="92D050"/>
                </a:solidFill>
              </a:rPr>
              <a:t>하기 전에 </a:t>
            </a:r>
            <a:r>
              <a:rPr lang="en-US" altLang="ko-KR" sz="1400" dirty="0">
                <a:solidFill>
                  <a:srgbClr val="92D050"/>
                </a:solidFill>
              </a:rPr>
              <a:t>INSERT</a:t>
            </a:r>
            <a:r>
              <a:rPr lang="ko-KR" altLang="en-US" sz="1400" dirty="0">
                <a:solidFill>
                  <a:srgbClr val="92D050"/>
                </a:solidFill>
              </a:rPr>
              <a:t>한다</a:t>
            </a:r>
            <a:r>
              <a:rPr lang="en-US" altLang="ko-KR" sz="1400" dirty="0">
                <a:solidFill>
                  <a:srgbClr val="92D05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BE70D2-F260-4DD4-A70A-0155F695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00" y="1362757"/>
            <a:ext cx="47195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2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48408E-08B8-426B-B5F4-C21E099A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" y="2504261"/>
            <a:ext cx="3676695" cy="27846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EA31A4-97F3-4E7B-91E4-9050CC22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36" y="2675972"/>
            <a:ext cx="7429931" cy="2612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7E368B-2043-4F57-A165-7B2C55608F01}"/>
              </a:ext>
            </a:extLst>
          </p:cNvPr>
          <p:cNvSpPr txBox="1"/>
          <p:nvPr/>
        </p:nvSpPr>
        <p:spPr>
          <a:xfrm>
            <a:off x="336882" y="213002"/>
            <a:ext cx="1127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#Trigger </a:t>
            </a:r>
            <a:r>
              <a:rPr lang="ko-KR" altLang="en-US" dirty="0">
                <a:solidFill>
                  <a:srgbClr val="FF0000"/>
                </a:solidFill>
              </a:rPr>
              <a:t>실습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3F1B0-899A-4DD2-A8D2-D4E435971668}"/>
              </a:ext>
            </a:extLst>
          </p:cNvPr>
          <p:cNvSpPr txBox="1"/>
          <p:nvPr/>
        </p:nvSpPr>
        <p:spPr>
          <a:xfrm>
            <a:off x="336882" y="1051559"/>
            <a:ext cx="752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- </a:t>
            </a:r>
            <a:r>
              <a:rPr lang="ko-KR" altLang="en-US" sz="1400" dirty="0">
                <a:solidFill>
                  <a:srgbClr val="92D050"/>
                </a:solidFill>
              </a:rPr>
              <a:t>테이블 두개를 만들고</a:t>
            </a:r>
            <a:endParaRPr lang="en-US" altLang="ko-KR" sz="1400" dirty="0">
              <a:solidFill>
                <a:srgbClr val="92D050"/>
              </a:solidFill>
            </a:endParaRPr>
          </a:p>
          <a:p>
            <a:r>
              <a:rPr lang="en-US" altLang="ko-KR" sz="1400" dirty="0">
                <a:solidFill>
                  <a:srgbClr val="92D050"/>
                </a:solidFill>
              </a:rPr>
              <a:t>- </a:t>
            </a:r>
            <a:r>
              <a:rPr lang="ko-KR" altLang="en-US" sz="1400" dirty="0">
                <a:solidFill>
                  <a:srgbClr val="92D050"/>
                </a:solidFill>
              </a:rPr>
              <a:t>테이블 </a:t>
            </a:r>
            <a:r>
              <a:rPr lang="en-US" altLang="ko-KR" sz="1400" dirty="0">
                <a:solidFill>
                  <a:srgbClr val="92D050"/>
                </a:solidFill>
              </a:rPr>
              <a:t>EMPLOYEE</a:t>
            </a:r>
            <a:r>
              <a:rPr lang="ko-KR" altLang="en-US" sz="1400" dirty="0">
                <a:solidFill>
                  <a:srgbClr val="92D050"/>
                </a:solidFill>
              </a:rPr>
              <a:t>에 입력된 후에 </a:t>
            </a:r>
            <a:r>
              <a:rPr lang="en-US" altLang="ko-KR" sz="1400" dirty="0">
                <a:solidFill>
                  <a:srgbClr val="92D050"/>
                </a:solidFill>
              </a:rPr>
              <a:t>BASE_INFORM</a:t>
            </a:r>
            <a:r>
              <a:rPr lang="ko-KR" altLang="en-US" sz="1400" dirty="0">
                <a:solidFill>
                  <a:srgbClr val="92D050"/>
                </a:solidFill>
              </a:rPr>
              <a:t>에 같은 정보를 입력해주는 트리거 생성</a:t>
            </a:r>
            <a:endParaRPr lang="en-US" altLang="ko-KR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0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5B858-5FE5-4C35-AA88-CB935792E85D}"/>
              </a:ext>
            </a:extLst>
          </p:cNvPr>
          <p:cNvSpPr txBox="1"/>
          <p:nvPr/>
        </p:nvSpPr>
        <p:spPr>
          <a:xfrm>
            <a:off x="336883" y="213002"/>
            <a:ext cx="471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복습과제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08CE59-B6A4-4D89-B59E-8197EDB8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3" y="746710"/>
            <a:ext cx="5391150" cy="3952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BD56CC-881E-4D9D-BC07-3542F304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93694"/>
            <a:ext cx="5638799" cy="26149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C06553-3F1C-4B76-AD48-C325DF333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7668"/>
            <a:ext cx="5638800" cy="2305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1854F0-A488-4456-B699-9CA2F407C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6" y="5308659"/>
            <a:ext cx="563879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9612823-D08B-4FA8-A1BD-03AE46346D9E}"/>
              </a:ext>
            </a:extLst>
          </p:cNvPr>
          <p:cNvGrpSpPr/>
          <p:nvPr/>
        </p:nvGrpSpPr>
        <p:grpSpPr>
          <a:xfrm>
            <a:off x="443915" y="384508"/>
            <a:ext cx="5138738" cy="5887955"/>
            <a:chOff x="467978" y="384508"/>
            <a:chExt cx="6172200" cy="62218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63B619C-C513-4DAB-A045-98086F63ED06}"/>
                </a:ext>
              </a:extLst>
            </p:cNvPr>
            <p:cNvGrpSpPr/>
            <p:nvPr/>
          </p:nvGrpSpPr>
          <p:grpSpPr>
            <a:xfrm>
              <a:off x="467978" y="384508"/>
              <a:ext cx="5315201" cy="2133600"/>
              <a:chOff x="1887704" y="384508"/>
              <a:chExt cx="5315201" cy="21336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74C4075-47F4-4BD4-A745-EC1CE37FE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87704" y="384508"/>
                <a:ext cx="5315201" cy="1162050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F091776-02AE-4D18-92D5-619C1503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704" y="1546558"/>
                <a:ext cx="4029075" cy="5334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05A8388-D773-4D2B-B732-5FB387C4D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7704" y="2079958"/>
                <a:ext cx="4029075" cy="438150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821682-8030-4048-A793-CF0CDC4E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978" y="2482013"/>
              <a:ext cx="6172200" cy="4124325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B36E49-1425-4843-84A4-89B0B7CAB3BA}"/>
              </a:ext>
            </a:extLst>
          </p:cNvPr>
          <p:cNvGrpSpPr/>
          <p:nvPr/>
        </p:nvGrpSpPr>
        <p:grpSpPr>
          <a:xfrm>
            <a:off x="6376737" y="274970"/>
            <a:ext cx="5572124" cy="6308060"/>
            <a:chOff x="7369591" y="274970"/>
            <a:chExt cx="4579270" cy="630806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6ACA5F9-8939-437D-86B7-84E0D02AA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9591" y="274970"/>
              <a:ext cx="4287087" cy="13811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6F8398-A4B6-4C81-939B-07DF3BA84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9592" y="1893207"/>
              <a:ext cx="4287086" cy="4762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D6F1802-E8FB-4247-9B33-965E54BB7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69591" y="2658730"/>
              <a:ext cx="4579270" cy="392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10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D6F79-CE6F-447E-A942-B10D40F1F707}"/>
              </a:ext>
            </a:extLst>
          </p:cNvPr>
          <p:cNvSpPr txBox="1"/>
          <p:nvPr/>
        </p:nvSpPr>
        <p:spPr>
          <a:xfrm>
            <a:off x="495300" y="466725"/>
            <a:ext cx="108870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20200511 DB</a:t>
            </a:r>
            <a:r>
              <a:rPr lang="ko-KR" altLang="en-US" sz="9600" dirty="0"/>
              <a:t>과제</a:t>
            </a:r>
            <a:endParaRPr lang="en-US" altLang="ko-KR" sz="9600" dirty="0"/>
          </a:p>
          <a:p>
            <a:endParaRPr lang="en-US" altLang="ko-KR" sz="4000" dirty="0"/>
          </a:p>
          <a:p>
            <a:r>
              <a:rPr lang="en-US" altLang="ko-KR" sz="6000" dirty="0"/>
              <a:t>JBDC</a:t>
            </a:r>
          </a:p>
          <a:p>
            <a:endParaRPr lang="en-US" altLang="ko-KR" sz="1600" dirty="0"/>
          </a:p>
          <a:p>
            <a:endParaRPr lang="en-US" altLang="ko-KR" sz="4400" dirty="0"/>
          </a:p>
          <a:p>
            <a:endParaRPr lang="en-US" altLang="ko-KR" sz="7200" dirty="0"/>
          </a:p>
          <a:p>
            <a:pPr algn="r"/>
            <a:r>
              <a:rPr lang="en-US" altLang="ko-KR" sz="5400" dirty="0"/>
              <a:t>B</a:t>
            </a:r>
            <a:r>
              <a:rPr lang="ko-KR" altLang="en-US" sz="5400" dirty="0"/>
              <a:t>반 신석환</a:t>
            </a:r>
          </a:p>
        </p:txBody>
      </p:sp>
    </p:spTree>
    <p:extLst>
      <p:ext uri="{BB962C8B-B14F-4D97-AF65-F5344CB8AC3E}">
        <p14:creationId xmlns:p14="http://schemas.microsoft.com/office/powerpoint/2010/main" val="337021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ADF5AB-4B4B-44AD-A827-490E9410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58" y="0"/>
            <a:ext cx="656924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C6793-D136-46FB-AD8A-2CCC93AE4DEB}"/>
              </a:ext>
            </a:extLst>
          </p:cNvPr>
          <p:cNvSpPr txBox="1"/>
          <p:nvPr/>
        </p:nvSpPr>
        <p:spPr>
          <a:xfrm>
            <a:off x="810126" y="328863"/>
            <a:ext cx="369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F5526-A18A-4DEE-915C-3B5B030D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62275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3C95D8-AE89-4460-960C-C825847A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0"/>
            <a:ext cx="6743700" cy="4791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12BEFD-D084-4CDA-8E08-3768E50FB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3227721"/>
            <a:ext cx="6743700" cy="3514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6A6841-EECA-4766-8140-CF2A526C5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48300" cy="35814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8F9556C-2331-4B8D-943A-039D6443EBAE}"/>
              </a:ext>
            </a:extLst>
          </p:cNvPr>
          <p:cNvSpPr/>
          <p:nvPr/>
        </p:nvSpPr>
        <p:spPr>
          <a:xfrm rot="5400000">
            <a:off x="9488905" y="2055395"/>
            <a:ext cx="1114926" cy="8903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7D216-D5CC-488E-A318-4312E7774486}"/>
              </a:ext>
            </a:extLst>
          </p:cNvPr>
          <p:cNvSpPr/>
          <p:nvPr/>
        </p:nvSpPr>
        <p:spPr>
          <a:xfrm>
            <a:off x="9344526" y="409074"/>
            <a:ext cx="1147011" cy="5429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E4A6AC-AD1D-4E24-A2E0-67722DC9C469}"/>
              </a:ext>
            </a:extLst>
          </p:cNvPr>
          <p:cNvSpPr/>
          <p:nvPr/>
        </p:nvSpPr>
        <p:spPr>
          <a:xfrm>
            <a:off x="9569116" y="3567112"/>
            <a:ext cx="1540042" cy="5429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4C1AF5-36C2-4041-91CB-5494E2EE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22758" cy="3162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66894C-4BD4-4779-8267-9A98CEE8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705" y="5242947"/>
            <a:ext cx="2687054" cy="1615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F8BAB4-C449-42A0-973C-7BCEA847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2300"/>
            <a:ext cx="2935704" cy="2080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292371-24FD-4345-A398-A4CB435D6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704" y="3162300"/>
            <a:ext cx="2687054" cy="2080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DD37DE-F9F0-4FC1-B967-89B2C5560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233987"/>
            <a:ext cx="2983830" cy="16240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3470FB-4E8A-419B-BCD0-2E581CDD5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758" y="0"/>
            <a:ext cx="6569242" cy="5233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BCFA00-0A18-4E39-B1CC-6FCF7329121A}"/>
              </a:ext>
            </a:extLst>
          </p:cNvPr>
          <p:cNvSpPr txBox="1"/>
          <p:nvPr/>
        </p:nvSpPr>
        <p:spPr>
          <a:xfrm>
            <a:off x="5919535" y="5510213"/>
            <a:ext cx="594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번을 선택 했을 때 테이블 전체가 출력이 되지 않습니다</a:t>
            </a:r>
            <a:r>
              <a:rPr lang="en-US" altLang="ko-KR" dirty="0"/>
              <a:t>.. </a:t>
            </a:r>
            <a:r>
              <a:rPr lang="ko-KR" altLang="en-US" dirty="0"/>
              <a:t>죄송합니다 해결 방법을 모르겠습니다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4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AAC5D4-E5C5-4945-ADAE-AB5AC9CA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38" y="1377673"/>
            <a:ext cx="7534275" cy="526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F84F73-2EE8-4545-A745-A5BFBF25B365}"/>
              </a:ext>
            </a:extLst>
          </p:cNvPr>
          <p:cNvSpPr txBox="1"/>
          <p:nvPr/>
        </p:nvSpPr>
        <p:spPr>
          <a:xfrm>
            <a:off x="336883" y="213002"/>
            <a:ext cx="47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#AS(Alias)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필드명에 별칭을 붙여서 출력 하는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938AA-8FAA-4153-9B3E-32C82410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5" y="3136232"/>
            <a:ext cx="3505200" cy="33996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535353-7284-44C4-B2A1-A6209081315F}"/>
              </a:ext>
            </a:extLst>
          </p:cNvPr>
          <p:cNvSpPr/>
          <p:nvPr/>
        </p:nvSpPr>
        <p:spPr>
          <a:xfrm>
            <a:off x="5358063" y="1299410"/>
            <a:ext cx="6641432" cy="4251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9ABC91-C0BD-460D-9F55-86EE0BD38BCA}"/>
              </a:ext>
            </a:extLst>
          </p:cNvPr>
          <p:cNvSpPr/>
          <p:nvPr/>
        </p:nvSpPr>
        <p:spPr>
          <a:xfrm>
            <a:off x="946485" y="4728410"/>
            <a:ext cx="2638926" cy="4251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3D0398-8180-420D-9CFA-932301C5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05" y="765589"/>
            <a:ext cx="4443665" cy="6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4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4FD61C-7D56-4F06-A663-DF8673D1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57" y="3284621"/>
            <a:ext cx="2362200" cy="262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EC40E-D35D-4142-AA78-110F8FC36C7C}"/>
              </a:ext>
            </a:extLst>
          </p:cNvPr>
          <p:cNvSpPr txBox="1"/>
          <p:nvPr/>
        </p:nvSpPr>
        <p:spPr>
          <a:xfrm>
            <a:off x="336883" y="213002"/>
            <a:ext cx="5614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#Stored Procedure</a:t>
            </a:r>
          </a:p>
          <a:p>
            <a:endParaRPr lang="en-US" altLang="ko-KR" dirty="0"/>
          </a:p>
          <a:p>
            <a:r>
              <a:rPr lang="ko-KR" altLang="en-US" dirty="0"/>
              <a:t>여러 개의 동작을 실행 할 수 있게 만들어주는 것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24C0E6-2A00-46EC-839A-A285B066CED7}"/>
              </a:ext>
            </a:extLst>
          </p:cNvPr>
          <p:cNvSpPr/>
          <p:nvPr/>
        </p:nvSpPr>
        <p:spPr>
          <a:xfrm>
            <a:off x="336883" y="1576136"/>
            <a:ext cx="4916906" cy="7740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두개의 테이블을 동시에 </a:t>
            </a:r>
            <a:r>
              <a:rPr lang="en-US" altLang="ko-KR" dirty="0"/>
              <a:t>SELECT </a:t>
            </a:r>
            <a:r>
              <a:rPr lang="ko-KR" altLang="en-US" dirty="0"/>
              <a:t>할 수 있게 </a:t>
            </a:r>
            <a:r>
              <a:rPr lang="en-US" altLang="ko-KR" dirty="0"/>
              <a:t>PROCEDURE</a:t>
            </a:r>
            <a:r>
              <a:rPr lang="ko-KR" altLang="en-US" dirty="0"/>
              <a:t>을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함수 역할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2D3495-A525-426C-AF94-56BD39E8490C}"/>
              </a:ext>
            </a:extLst>
          </p:cNvPr>
          <p:cNvGrpSpPr/>
          <p:nvPr/>
        </p:nvGrpSpPr>
        <p:grpSpPr>
          <a:xfrm>
            <a:off x="7419474" y="2991853"/>
            <a:ext cx="3623510" cy="3617494"/>
            <a:chOff x="7918784" y="1401678"/>
            <a:chExt cx="3124200" cy="52076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87C472-EB7F-449F-9556-FF71032A3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784" y="1465847"/>
              <a:ext cx="3124200" cy="51435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CD67A8-78D0-41B6-9808-BBE15ABEC681}"/>
                </a:ext>
              </a:extLst>
            </p:cNvPr>
            <p:cNvSpPr/>
            <p:nvPr/>
          </p:nvSpPr>
          <p:spPr>
            <a:xfrm>
              <a:off x="7950868" y="1401678"/>
              <a:ext cx="3029954" cy="1205164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2AC1AB-B927-45FD-8794-2882878B4DA5}"/>
                </a:ext>
              </a:extLst>
            </p:cNvPr>
            <p:cNvSpPr/>
            <p:nvPr/>
          </p:nvSpPr>
          <p:spPr>
            <a:xfrm>
              <a:off x="8029074" y="3561346"/>
              <a:ext cx="2005264" cy="2687053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AE3239-0C55-4577-A89F-B0BA48BBB1F6}"/>
              </a:ext>
            </a:extLst>
          </p:cNvPr>
          <p:cNvCxnSpPr/>
          <p:nvPr/>
        </p:nvCxnSpPr>
        <p:spPr>
          <a:xfrm>
            <a:off x="5694947" y="-64168"/>
            <a:ext cx="0" cy="2767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1C0E91-8824-4196-8358-7A1E2FE9075D}"/>
              </a:ext>
            </a:extLst>
          </p:cNvPr>
          <p:cNvCxnSpPr>
            <a:cxnSpLocks/>
          </p:cNvCxnSpPr>
          <p:nvPr/>
        </p:nvCxnSpPr>
        <p:spPr>
          <a:xfrm flipH="1">
            <a:off x="0" y="2703095"/>
            <a:ext cx="5694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4437C2-9DDD-4DF6-A618-0E85BC3CD9C5}"/>
              </a:ext>
            </a:extLst>
          </p:cNvPr>
          <p:cNvCxnSpPr/>
          <p:nvPr/>
        </p:nvCxnSpPr>
        <p:spPr>
          <a:xfrm>
            <a:off x="5534526" y="4371474"/>
            <a:ext cx="132347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3F55D-F665-475C-9BE1-5BD875F0353A}"/>
              </a:ext>
            </a:extLst>
          </p:cNvPr>
          <p:cNvSpPr txBox="1"/>
          <p:nvPr/>
        </p:nvSpPr>
        <p:spPr>
          <a:xfrm>
            <a:off x="336882" y="213002"/>
            <a:ext cx="687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#Stored Procedure (</a:t>
            </a:r>
            <a:r>
              <a:rPr lang="ko-KR" altLang="en-US" dirty="0">
                <a:solidFill>
                  <a:srgbClr val="FF0000"/>
                </a:solidFill>
              </a:rPr>
              <a:t>매개변수 사용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괄호 안에 매개변수를 입력하여 그에 맞는 값을 출력할 수 있다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5E80F4-4A6E-4AB2-B7A1-38006CFB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87" y="1604210"/>
            <a:ext cx="6019763" cy="49658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D5779B-0DE9-469F-B911-9ADF05634B08}"/>
              </a:ext>
            </a:extLst>
          </p:cNvPr>
          <p:cNvSpPr/>
          <p:nvPr/>
        </p:nvSpPr>
        <p:spPr>
          <a:xfrm>
            <a:off x="417236" y="3725011"/>
            <a:ext cx="3665480" cy="7537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K36_PROC(5)</a:t>
            </a:r>
            <a:r>
              <a:rPr lang="ko-KR" altLang="en-US" dirty="0"/>
              <a:t>를 입력하여 </a:t>
            </a:r>
            <a:r>
              <a:rPr lang="en-US" altLang="ko-KR" dirty="0"/>
              <a:t>1~5</a:t>
            </a:r>
            <a:r>
              <a:rPr lang="ko-KR" altLang="en-US" dirty="0"/>
              <a:t>까지 출력함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EBF4A2-FB28-4128-9C91-0DC559020061}"/>
              </a:ext>
            </a:extLst>
          </p:cNvPr>
          <p:cNvSpPr/>
          <p:nvPr/>
        </p:nvSpPr>
        <p:spPr>
          <a:xfrm>
            <a:off x="5658387" y="3904174"/>
            <a:ext cx="2884034" cy="113304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357660-3949-4B6D-BEB6-C935D5D9C05E}"/>
              </a:ext>
            </a:extLst>
          </p:cNvPr>
          <p:cNvCxnSpPr>
            <a:cxnSpLocks/>
          </p:cNvCxnSpPr>
          <p:nvPr/>
        </p:nvCxnSpPr>
        <p:spPr>
          <a:xfrm>
            <a:off x="4082716" y="4478718"/>
            <a:ext cx="1644316" cy="126435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E1241-CD8C-4B25-8DCB-13C6A2861F96}"/>
              </a:ext>
            </a:extLst>
          </p:cNvPr>
          <p:cNvSpPr txBox="1"/>
          <p:nvPr/>
        </p:nvSpPr>
        <p:spPr>
          <a:xfrm>
            <a:off x="336882" y="213002"/>
            <a:ext cx="62644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#Stored Procedure (</a:t>
            </a:r>
            <a:r>
              <a:rPr lang="ko-KR" altLang="en-US" dirty="0">
                <a:solidFill>
                  <a:srgbClr val="FF0000"/>
                </a:solidFill>
              </a:rPr>
              <a:t>변수 사용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DECLARE </a:t>
            </a:r>
            <a:r>
              <a:rPr lang="ko-KR" altLang="en-US" dirty="0"/>
              <a:t>뒤에 변수를 선언하고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 으로 변수 값을 정한다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665D1-51ED-44D4-9A8C-997F9037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4700838"/>
            <a:ext cx="4314825" cy="1647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C99374-2D16-4C69-84F1-E3CE640C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91" y="2691063"/>
            <a:ext cx="4143375" cy="36576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04911F-DA60-4CD7-844A-EDC6E568C1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73667" y="2544159"/>
            <a:ext cx="3152775" cy="82067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C655DC-E739-496C-B646-A56D572C30C8}"/>
              </a:ext>
            </a:extLst>
          </p:cNvPr>
          <p:cNvSpPr/>
          <p:nvPr/>
        </p:nvSpPr>
        <p:spPr>
          <a:xfrm>
            <a:off x="7026442" y="3176337"/>
            <a:ext cx="1812758" cy="37698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8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D8B8D-C0A4-4560-BEDC-AC33DBBEBBF0}"/>
              </a:ext>
            </a:extLst>
          </p:cNvPr>
          <p:cNvSpPr txBox="1"/>
          <p:nvPr/>
        </p:nvSpPr>
        <p:spPr>
          <a:xfrm>
            <a:off x="336882" y="213002"/>
            <a:ext cx="626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#Stored Procedure (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조건문을 사용하여 </a:t>
            </a:r>
            <a:r>
              <a:rPr lang="en-US" altLang="ko-KR" dirty="0"/>
              <a:t>Procedure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만들 수 있다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BF0288-0D31-4246-9600-9A3FA841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05" y="626897"/>
            <a:ext cx="4695640" cy="16408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EBCE2E-6EB8-4688-A5DD-16198AE9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32" y="2275724"/>
            <a:ext cx="5013686" cy="4141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26FFFB-ED2C-4354-98E7-A15050A928DF}"/>
              </a:ext>
            </a:extLst>
          </p:cNvPr>
          <p:cNvSpPr txBox="1"/>
          <p:nvPr/>
        </p:nvSpPr>
        <p:spPr>
          <a:xfrm>
            <a:off x="336881" y="1961591"/>
            <a:ext cx="62644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DELIMITER //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CREATE PROCEDURE K36_TEST(</a:t>
            </a:r>
            <a:r>
              <a:rPr lang="ko-KR" altLang="en-US" dirty="0">
                <a:solidFill>
                  <a:srgbClr val="FFC000"/>
                </a:solidFill>
              </a:rPr>
              <a:t>매개변수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BEGIN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IF(</a:t>
            </a:r>
            <a:r>
              <a:rPr lang="ko-KR" altLang="en-US" dirty="0">
                <a:solidFill>
                  <a:srgbClr val="FFC000"/>
                </a:solidFill>
              </a:rPr>
              <a:t>조건</a:t>
            </a:r>
            <a:r>
              <a:rPr lang="en-US" altLang="ko-KR" dirty="0">
                <a:solidFill>
                  <a:srgbClr val="FFC000"/>
                </a:solidFill>
              </a:rPr>
              <a:t>) THEN</a:t>
            </a:r>
          </a:p>
          <a:p>
            <a:r>
              <a:rPr lang="ko-KR" altLang="en-US" dirty="0">
                <a:solidFill>
                  <a:srgbClr val="FFC000"/>
                </a:solidFill>
              </a:rPr>
              <a:t>넣고 싶은 값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ELSE</a:t>
            </a:r>
          </a:p>
          <a:p>
            <a:r>
              <a:rPr lang="ko-KR" altLang="en-US" dirty="0">
                <a:solidFill>
                  <a:srgbClr val="FFC000"/>
                </a:solidFill>
              </a:rPr>
              <a:t>넣고 싶은 값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END IF;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END //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DELIMITER ;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CALL K36_TEST(?)</a:t>
            </a:r>
          </a:p>
        </p:txBody>
      </p:sp>
    </p:spTree>
    <p:extLst>
      <p:ext uri="{BB962C8B-B14F-4D97-AF65-F5344CB8AC3E}">
        <p14:creationId xmlns:p14="http://schemas.microsoft.com/office/powerpoint/2010/main" val="297234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69422-3672-4CE6-9E93-2BBFB518B44F}"/>
              </a:ext>
            </a:extLst>
          </p:cNvPr>
          <p:cNvSpPr txBox="1"/>
          <p:nvPr/>
        </p:nvSpPr>
        <p:spPr>
          <a:xfrm>
            <a:off x="336882" y="213002"/>
            <a:ext cx="626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#Stored Procedure (</a:t>
            </a:r>
            <a:r>
              <a:rPr lang="ko-KR" altLang="en-US" dirty="0" err="1">
                <a:solidFill>
                  <a:srgbClr val="FF0000"/>
                </a:solidFill>
              </a:rPr>
              <a:t>반복문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반복문을 사용하여 </a:t>
            </a:r>
            <a:r>
              <a:rPr lang="en-US" altLang="ko-KR" dirty="0"/>
              <a:t>Procedure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만들 수 있다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AAE523-999E-4402-AA3B-0AF27E6D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5" y="1215634"/>
            <a:ext cx="3909742" cy="13332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F87209C-2904-4C95-8E10-1AAD6F8E9130}"/>
              </a:ext>
            </a:extLst>
          </p:cNvPr>
          <p:cNvGrpSpPr/>
          <p:nvPr/>
        </p:nvGrpSpPr>
        <p:grpSpPr>
          <a:xfrm>
            <a:off x="435895" y="3213184"/>
            <a:ext cx="3719010" cy="3291890"/>
            <a:chOff x="6053137" y="2120816"/>
            <a:chExt cx="3114675" cy="17470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BE91A13-FB81-4EA0-A3AA-8ED788131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20816"/>
              <a:ext cx="1514475" cy="1619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F56BE3-C80F-48FF-AEFB-6F51B721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3137" y="2286752"/>
              <a:ext cx="3114675" cy="158115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A60F4A7-273A-4257-8669-ED3986C32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041" y="0"/>
            <a:ext cx="4419041" cy="6858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11270D1-210B-4D62-867D-F465436FD6D6}"/>
              </a:ext>
            </a:extLst>
          </p:cNvPr>
          <p:cNvCxnSpPr/>
          <p:nvPr/>
        </p:nvCxnSpPr>
        <p:spPr>
          <a:xfrm>
            <a:off x="4531895" y="4876800"/>
            <a:ext cx="263090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CF9791-8845-49F2-945D-76091C2D90BF}"/>
              </a:ext>
            </a:extLst>
          </p:cNvPr>
          <p:cNvSpPr txBox="1"/>
          <p:nvPr/>
        </p:nvSpPr>
        <p:spPr>
          <a:xfrm>
            <a:off x="4390640" y="3288632"/>
            <a:ext cx="2913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-DECLARE</a:t>
            </a:r>
            <a:r>
              <a:rPr lang="ko-KR" altLang="en-US" sz="1400" dirty="0"/>
              <a:t>로 변수 선언하고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-SET</a:t>
            </a:r>
            <a:r>
              <a:rPr lang="ko-KR" altLang="en-US" sz="1400" dirty="0"/>
              <a:t>으로 변수의 값을 정해주고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-WHILE</a:t>
            </a:r>
            <a:r>
              <a:rPr lang="ko-KR" altLang="en-US" sz="1400" dirty="0"/>
              <a:t>로 </a:t>
            </a:r>
            <a:r>
              <a:rPr lang="en-US" altLang="ko-KR" sz="1400" dirty="0"/>
              <a:t>I</a:t>
            </a:r>
            <a:r>
              <a:rPr lang="ko-KR" altLang="en-US" sz="1400" dirty="0"/>
              <a:t> </a:t>
            </a:r>
            <a:r>
              <a:rPr lang="en-US" altLang="ko-KR" sz="1400" dirty="0"/>
              <a:t>&lt;</a:t>
            </a: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이면 계속 실행하는 쿼리를 작성한다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B678D-E5BF-4754-A4A5-16F345D3745B}"/>
              </a:ext>
            </a:extLst>
          </p:cNvPr>
          <p:cNvSpPr txBox="1"/>
          <p:nvPr/>
        </p:nvSpPr>
        <p:spPr>
          <a:xfrm>
            <a:off x="4438766" y="5120079"/>
            <a:ext cx="29134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DECLARE </a:t>
            </a:r>
            <a:r>
              <a:rPr lang="ko-KR" altLang="en-US" sz="1400" dirty="0">
                <a:solidFill>
                  <a:srgbClr val="FFC000"/>
                </a:solidFill>
              </a:rPr>
              <a:t>변수창출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SET</a:t>
            </a:r>
            <a:r>
              <a:rPr lang="ko-KR" altLang="en-US" sz="1400" dirty="0">
                <a:solidFill>
                  <a:srgbClr val="FFC000"/>
                </a:solidFill>
              </a:rPr>
              <a:t> 변수 값 지정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WHILE(</a:t>
            </a:r>
            <a:r>
              <a:rPr lang="ko-KR" altLang="en-US" sz="1400" dirty="0">
                <a:solidFill>
                  <a:srgbClr val="FFC000"/>
                </a:solidFill>
              </a:rPr>
              <a:t>조건</a:t>
            </a:r>
            <a:r>
              <a:rPr lang="en-US" altLang="ko-KR" sz="1400" dirty="0">
                <a:solidFill>
                  <a:srgbClr val="FFC000"/>
                </a:solidFill>
              </a:rPr>
              <a:t>) DO</a:t>
            </a:r>
          </a:p>
          <a:p>
            <a:r>
              <a:rPr lang="ko-KR" altLang="en-US" sz="1400" dirty="0">
                <a:solidFill>
                  <a:srgbClr val="FFC000"/>
                </a:solidFill>
              </a:rPr>
              <a:t>쿼리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END WHILE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END //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DELIMITER ;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5B65AA-2C8E-4DFB-B4C8-BCBF43DD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0074"/>
            <a:ext cx="3952875" cy="1123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B36A9B-6F88-415B-8902-8BF12FDE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9749"/>
            <a:ext cx="4343400" cy="4362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910B6A-87E1-4A1E-812E-C5AA211F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93" y="790074"/>
            <a:ext cx="4381500" cy="5572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918AB-D0EB-4DBC-B97E-88A1575A5778}"/>
              </a:ext>
            </a:extLst>
          </p:cNvPr>
          <p:cNvSpPr txBox="1"/>
          <p:nvPr/>
        </p:nvSpPr>
        <p:spPr>
          <a:xfrm>
            <a:off x="336882" y="213002"/>
            <a:ext cx="62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>
                <a:solidFill>
                  <a:srgbClr val="FF0000"/>
                </a:solidFill>
              </a:rPr>
              <a:t>Stored Procedure </a:t>
            </a:r>
            <a:r>
              <a:rPr lang="ko-KR" altLang="en-US" dirty="0">
                <a:solidFill>
                  <a:srgbClr val="FF0000"/>
                </a:solidFill>
              </a:rPr>
              <a:t>실습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7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634FB-95B3-4E00-B649-A028FE74FBB7}"/>
              </a:ext>
            </a:extLst>
          </p:cNvPr>
          <p:cNvSpPr txBox="1"/>
          <p:nvPr/>
        </p:nvSpPr>
        <p:spPr>
          <a:xfrm>
            <a:off x="336882" y="213002"/>
            <a:ext cx="1127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#Trigger (after)</a:t>
            </a:r>
          </a:p>
          <a:p>
            <a:endParaRPr lang="en-US" altLang="ko-KR" dirty="0"/>
          </a:p>
          <a:p>
            <a:r>
              <a:rPr lang="ko-KR" altLang="en-US" dirty="0"/>
              <a:t>특정 이벤트에 대해 자동으로 실행되는 작업</a:t>
            </a:r>
            <a:r>
              <a:rPr lang="en-US" altLang="ko-KR" dirty="0"/>
              <a:t>(before, after, instead of, when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996B8F-59BF-4D86-B30C-CAE66BBA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99" y="1300103"/>
            <a:ext cx="5593801" cy="5261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ABD549-31AD-4756-BCAD-075EDD9F270B}"/>
              </a:ext>
            </a:extLst>
          </p:cNvPr>
          <p:cNvSpPr txBox="1"/>
          <p:nvPr/>
        </p:nvSpPr>
        <p:spPr>
          <a:xfrm>
            <a:off x="336882" y="1304313"/>
            <a:ext cx="53469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*</a:t>
            </a:r>
            <a:r>
              <a:rPr lang="ko-KR" altLang="en-US" sz="1400" dirty="0">
                <a:solidFill>
                  <a:srgbClr val="FFC000"/>
                </a:solidFill>
              </a:rPr>
              <a:t>공식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DELIMITER //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CREATE TRIGGER </a:t>
            </a:r>
            <a:r>
              <a:rPr lang="ko-KR" altLang="en-US" sz="1400" dirty="0" err="1">
                <a:solidFill>
                  <a:srgbClr val="FFC000"/>
                </a:solidFill>
              </a:rPr>
              <a:t>트리거이름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AFTER INSERT ON </a:t>
            </a:r>
            <a:r>
              <a:rPr lang="ko-KR" altLang="en-US" sz="1400" dirty="0">
                <a:solidFill>
                  <a:srgbClr val="FFC000"/>
                </a:solidFill>
              </a:rPr>
              <a:t>테이블</a:t>
            </a:r>
            <a:r>
              <a:rPr lang="en-US" altLang="ko-KR" sz="1400" dirty="0">
                <a:solidFill>
                  <a:srgbClr val="FFC000"/>
                </a:solidFill>
              </a:rPr>
              <a:t>1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FOR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EACH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ROW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BEGIN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INSERT INTO </a:t>
            </a:r>
            <a:r>
              <a:rPr lang="ko-KR" altLang="en-US" sz="1400" dirty="0">
                <a:solidFill>
                  <a:srgbClr val="FFC000"/>
                </a:solidFill>
              </a:rPr>
              <a:t>테이블</a:t>
            </a:r>
            <a:r>
              <a:rPr lang="en-US" altLang="ko-KR" sz="1400" dirty="0">
                <a:solidFill>
                  <a:srgbClr val="FFC000"/>
                </a:solidFill>
              </a:rPr>
              <a:t>2 VALUES(NEW.NAME);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END //</a:t>
            </a:r>
          </a:p>
          <a:p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DELIMITER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EB49-F88E-41DA-A745-B04CB1404A04}"/>
              </a:ext>
            </a:extLst>
          </p:cNvPr>
          <p:cNvSpPr txBox="1"/>
          <p:nvPr/>
        </p:nvSpPr>
        <p:spPr>
          <a:xfrm>
            <a:off x="336882" y="4090737"/>
            <a:ext cx="394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-</a:t>
            </a:r>
            <a:r>
              <a:rPr lang="ko-KR" altLang="en-US" sz="1400" dirty="0">
                <a:solidFill>
                  <a:srgbClr val="92D050"/>
                </a:solidFill>
              </a:rPr>
              <a:t>테이블 </a:t>
            </a:r>
            <a:r>
              <a:rPr lang="en-US" altLang="ko-KR" sz="1400" dirty="0">
                <a:solidFill>
                  <a:srgbClr val="92D050"/>
                </a:solidFill>
              </a:rPr>
              <a:t>1</a:t>
            </a:r>
            <a:r>
              <a:rPr lang="ko-KR" altLang="en-US" sz="1400" dirty="0">
                <a:solidFill>
                  <a:srgbClr val="92D050"/>
                </a:solidFill>
              </a:rPr>
              <a:t>에 </a:t>
            </a:r>
            <a:r>
              <a:rPr lang="en-US" altLang="ko-KR" sz="1400" dirty="0">
                <a:solidFill>
                  <a:srgbClr val="92D050"/>
                </a:solidFill>
              </a:rPr>
              <a:t>INSERT</a:t>
            </a:r>
            <a:r>
              <a:rPr lang="ko-KR" altLang="en-US" sz="1400" dirty="0">
                <a:solidFill>
                  <a:srgbClr val="92D050"/>
                </a:solidFill>
              </a:rPr>
              <a:t>한 후에 트리거를 실행한다</a:t>
            </a:r>
            <a:r>
              <a:rPr lang="en-US" altLang="ko-KR" sz="1400" dirty="0">
                <a:solidFill>
                  <a:srgbClr val="92D050"/>
                </a:solidFill>
              </a:rPr>
              <a:t>.</a:t>
            </a:r>
          </a:p>
          <a:p>
            <a:endParaRPr lang="en-US" altLang="ko-KR" sz="1400" dirty="0">
              <a:solidFill>
                <a:srgbClr val="92D050"/>
              </a:solidFill>
            </a:endParaRPr>
          </a:p>
          <a:p>
            <a:r>
              <a:rPr lang="en-US" altLang="ko-KR" sz="1400" dirty="0">
                <a:solidFill>
                  <a:srgbClr val="92D050"/>
                </a:solidFill>
              </a:rPr>
              <a:t>-</a:t>
            </a:r>
            <a:r>
              <a:rPr lang="ko-KR" altLang="en-US" sz="1400" dirty="0">
                <a:solidFill>
                  <a:srgbClr val="92D050"/>
                </a:solidFill>
              </a:rPr>
              <a:t>테이블 </a:t>
            </a:r>
            <a:r>
              <a:rPr lang="en-US" altLang="ko-KR" sz="1400" dirty="0">
                <a:solidFill>
                  <a:srgbClr val="92D050"/>
                </a:solidFill>
              </a:rPr>
              <a:t>2</a:t>
            </a:r>
            <a:r>
              <a:rPr lang="ko-KR" altLang="en-US" sz="1400" dirty="0">
                <a:solidFill>
                  <a:srgbClr val="92D050"/>
                </a:solidFill>
              </a:rPr>
              <a:t>에 테이블</a:t>
            </a:r>
            <a:r>
              <a:rPr lang="en-US" altLang="ko-KR" sz="1400" dirty="0">
                <a:solidFill>
                  <a:srgbClr val="92D050"/>
                </a:solidFill>
              </a:rPr>
              <a:t> 1</a:t>
            </a:r>
            <a:r>
              <a:rPr lang="ko-KR" altLang="en-US" sz="1400" dirty="0">
                <a:solidFill>
                  <a:srgbClr val="92D050"/>
                </a:solidFill>
              </a:rPr>
              <a:t>에 새로</a:t>
            </a:r>
            <a:r>
              <a:rPr lang="en-US" altLang="ko-KR" sz="1400" dirty="0">
                <a:solidFill>
                  <a:srgbClr val="92D050"/>
                </a:solidFill>
              </a:rPr>
              <a:t>(NEW) INSERT</a:t>
            </a:r>
            <a:r>
              <a:rPr lang="ko-KR" altLang="en-US" sz="1400" dirty="0">
                <a:solidFill>
                  <a:srgbClr val="92D050"/>
                </a:solidFill>
              </a:rPr>
              <a:t>한 이름</a:t>
            </a:r>
            <a:r>
              <a:rPr lang="en-US" altLang="ko-KR" sz="1400" dirty="0">
                <a:solidFill>
                  <a:srgbClr val="92D050"/>
                </a:solidFill>
              </a:rPr>
              <a:t>(NAME)</a:t>
            </a:r>
            <a:r>
              <a:rPr lang="ko-KR" altLang="en-US" sz="1400" dirty="0">
                <a:solidFill>
                  <a:srgbClr val="92D050"/>
                </a:solidFill>
              </a:rPr>
              <a:t>을 </a:t>
            </a:r>
            <a:r>
              <a:rPr lang="en-US" altLang="ko-KR" sz="1400" dirty="0">
                <a:solidFill>
                  <a:srgbClr val="92D050"/>
                </a:solidFill>
              </a:rPr>
              <a:t>INSERT</a:t>
            </a:r>
            <a:r>
              <a:rPr lang="ko-KR" altLang="en-US" sz="1400" dirty="0">
                <a:solidFill>
                  <a:srgbClr val="92D050"/>
                </a:solidFill>
              </a:rPr>
              <a:t>한다</a:t>
            </a:r>
            <a:r>
              <a:rPr lang="en-US" altLang="ko-KR" sz="1400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10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417</Words>
  <Application>Microsoft Office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신석환</dc:creator>
  <cp:lastModifiedBy>신석환</cp:lastModifiedBy>
  <cp:revision>1</cp:revision>
  <dcterms:created xsi:type="dcterms:W3CDTF">2020-05-11T00:41:01Z</dcterms:created>
  <dcterms:modified xsi:type="dcterms:W3CDTF">2020-05-12T04:21:20Z</dcterms:modified>
</cp:coreProperties>
</file>