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7" r:id="rId8"/>
    <p:sldId id="258" r:id="rId9"/>
    <p:sldId id="25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F7FF-D37B-474B-9B1D-689404C02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47EF75-DB00-4942-95F5-0382B2F5D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6A573-7204-4009-B716-7B089983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A1CAF-16B5-4771-890E-D8204D54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41873-E76D-4D9E-ABF0-4AD193CA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1478E-9DA6-4B6D-AF4C-730FFB57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343D5-4ECF-4941-9268-7B6113F5E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C9E4-8E45-4CF0-9E85-79E17793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4E718-032F-4AAA-A79A-67DA5086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DA338-0A32-4A1F-90E5-FEE931B7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609464-2E98-4DF2-A387-E4C6458E4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EC317-6A86-4B89-AD28-A7E39C1E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57369-40B3-4191-81C7-C6851660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F8BC3-DD80-4AFB-A3D7-7B0392B3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16E24-28CB-4C59-9CCC-597C8D80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60D5B-E199-4CC8-BBCB-E1B99FFD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095F1-BBD9-49FD-8187-BFE55D99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52A71-FBB1-4FB0-BF94-C4990BE9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2D73B-D34D-4B2F-8188-53FF56A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47D66-D73B-44A2-9485-FE030ACB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6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7D39-CE83-40DC-A436-1F86D689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1F918-2FBB-4505-874C-69542AB7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03691-AE27-4A2F-9481-2AD955F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A0CE0-B5F3-4CFB-A134-274C52D1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35BB-1C95-4978-9DDC-6BB53489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9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D8B68-908F-4CBB-AF20-2C23BE9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62594-A449-48EE-9DE9-3458BAE41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B2821-63B6-4F4F-9B8B-31733A7C9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4B8BC-2A53-4092-A7BD-90E23751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70078-4D4F-4252-B885-A41F1136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6E540-9918-49E8-8DAD-865235A9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4A092-5F7E-4C57-8960-44CA6F8D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3B953-A0E6-4559-B31C-9920DBDA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DE6EA-DCD3-4A04-9A31-B0536542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C75E4F-1727-4005-A174-1D3A7A30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1418DA-2EA6-4EE4-BC9B-1A3F04E2D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89820C-1279-4766-A8F9-16A7E7E9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46F6F-2646-41F6-A86D-23CC9D22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6F5E9-71F9-48D1-9656-9F9CECE8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9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61A1-84BE-4436-AAB0-D22BD49D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29271D-6CF1-4D76-8EAD-18E3169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AB93C-6014-467E-A36B-BB3CE5A0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4EBEF-DE20-4D51-9899-4703BEDA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5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9F535-A29F-49EA-9F90-6B7CD978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589899-1F3F-4D11-A843-B5CE96DB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B59A7-318D-4F70-A3E0-21DDA87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6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57DDC-0520-48F5-9D0E-35411115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15A58-50B0-48F1-8CA9-69F0CC8E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A4759-A943-41A1-982E-032071CC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DD12F-6B36-4AB8-A0B1-F1081740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C571-FA8E-4587-8E06-5F98249F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5F391-D704-4A36-BE36-CFDB313E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A1B7C-4950-4AEA-85AF-D7FF01AC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647BE7-C550-44B1-B650-0FB5E465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C01DB9-63FC-4BBE-AB43-A225BC5FF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C3F2D-B409-4160-9D4B-88006562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97717-D265-4CDE-8FCF-ED087550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08B33-687C-41A1-9F69-6D13CBD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B38AE-2CF7-49AF-B7FC-E80EDC00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32402-B02E-4449-8B62-AD305DF6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6BABE-9557-4DD1-AAC2-CD2D33A6E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ED30-3335-4ADE-8AC7-767574430785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C0AFC-A147-4AC7-9712-78F695549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7B6D5-D976-447F-A0E9-7B15238B2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6B43-F56F-40DF-997E-165B79266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3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12A24-B74A-4857-9A31-173204952026}"/>
              </a:ext>
            </a:extLst>
          </p:cNvPr>
          <p:cNvSpPr txBox="1"/>
          <p:nvPr/>
        </p:nvSpPr>
        <p:spPr>
          <a:xfrm>
            <a:off x="521368" y="553453"/>
            <a:ext cx="1096477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20200513</a:t>
            </a:r>
            <a:r>
              <a:rPr lang="ko-KR" altLang="en-US" sz="8000" dirty="0"/>
              <a:t> </a:t>
            </a:r>
            <a:r>
              <a:rPr lang="en-US" altLang="ko-KR" sz="8000" dirty="0"/>
              <a:t>DB </a:t>
            </a:r>
          </a:p>
          <a:p>
            <a:r>
              <a:rPr lang="ko-KR" altLang="en-US" sz="8000" dirty="0"/>
              <a:t>지문인식출석</a:t>
            </a:r>
            <a:endParaRPr lang="en-US" altLang="ko-KR" sz="8000" dirty="0"/>
          </a:p>
          <a:p>
            <a:endParaRPr lang="en-US" altLang="ko-KR" sz="6600" dirty="0"/>
          </a:p>
          <a:p>
            <a:endParaRPr lang="en-US" altLang="ko-KR" sz="6600" dirty="0"/>
          </a:p>
          <a:p>
            <a:pPr algn="r"/>
            <a:r>
              <a:rPr lang="en-US" altLang="ko-KR" sz="6600" dirty="0"/>
              <a:t>B </a:t>
            </a:r>
            <a:r>
              <a:rPr lang="ko-KR" altLang="en-US" sz="6600" dirty="0"/>
              <a:t>신석환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4780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758460-22D7-4D13-8A43-537A79EC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1366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677032-7DB6-4E99-A2FB-9B7A067A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66" y="-1"/>
            <a:ext cx="656063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1DAF2-4F27-459C-9B57-FAB443077B5C}"/>
              </a:ext>
            </a:extLst>
          </p:cNvPr>
          <p:cNvSpPr txBox="1"/>
          <p:nvPr/>
        </p:nvSpPr>
        <p:spPr>
          <a:xfrm>
            <a:off x="2590800" y="-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49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A75B46-B01E-4F31-868B-25B307D5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26" y="0"/>
            <a:ext cx="741947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8E0FB6-45F8-4341-A737-F0E7BC5B26A1}"/>
              </a:ext>
            </a:extLst>
          </p:cNvPr>
          <p:cNvSpPr txBox="1"/>
          <p:nvPr/>
        </p:nvSpPr>
        <p:spPr>
          <a:xfrm>
            <a:off x="898358" y="304800"/>
            <a:ext cx="3288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#</a:t>
            </a:r>
            <a:r>
              <a:rPr lang="ko-KR" altLang="en-US" sz="3200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66384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FCEF1-0F26-4EE2-9433-5656B9EEEC4F}"/>
              </a:ext>
            </a:extLst>
          </p:cNvPr>
          <p:cNvSpPr txBox="1"/>
          <p:nvPr/>
        </p:nvSpPr>
        <p:spPr>
          <a:xfrm>
            <a:off x="312821" y="208546"/>
            <a:ext cx="45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만든 메소드와 클래스 </a:t>
            </a:r>
            <a:r>
              <a:rPr lang="en-US" altLang="ko-KR" sz="2000" dirty="0"/>
              <a:t>- Main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34ACE-51BB-4B85-A030-0541E7E9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E4A228-A042-43A9-BE91-2996C1E2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0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C2A61B-A1E3-4CE7-B946-EE8B0BC04282}"/>
              </a:ext>
            </a:extLst>
          </p:cNvPr>
          <p:cNvSpPr txBox="1"/>
          <p:nvPr/>
        </p:nvSpPr>
        <p:spPr>
          <a:xfrm>
            <a:off x="6015789" y="352925"/>
            <a:ext cx="45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출석 확인을 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395434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0BCD9-FE7B-4B6F-9D50-44D7FE39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06072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6B7A8F-49C3-4FA9-B0E7-03A03C10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72" y="0"/>
            <a:ext cx="738592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3B747-0CD2-479A-B29B-465101832F2E}"/>
              </a:ext>
            </a:extLst>
          </p:cNvPr>
          <p:cNvSpPr txBox="1"/>
          <p:nvPr/>
        </p:nvSpPr>
        <p:spPr>
          <a:xfrm>
            <a:off x="8499036" y="144378"/>
            <a:ext cx="45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학생 출석용 메소드</a:t>
            </a:r>
          </a:p>
        </p:txBody>
      </p:sp>
    </p:spTree>
    <p:extLst>
      <p:ext uri="{BB962C8B-B14F-4D97-AF65-F5344CB8AC3E}">
        <p14:creationId xmlns:p14="http://schemas.microsoft.com/office/powerpoint/2010/main" val="31820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CB3A58-AA53-4ED6-A969-45C513CF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C014D-968F-41D1-BB78-B61558BC0AA1}"/>
              </a:ext>
            </a:extLst>
          </p:cNvPr>
          <p:cNvSpPr txBox="1"/>
          <p:nvPr/>
        </p:nvSpPr>
        <p:spPr>
          <a:xfrm>
            <a:off x="6015789" y="352925"/>
            <a:ext cx="45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데이터 베이스 연동을 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287223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55EDBA-E19F-4595-97C1-F40F565C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2" y="570589"/>
            <a:ext cx="2444418" cy="434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D782C-1D30-477A-A0B1-495B8177841B}"/>
              </a:ext>
            </a:extLst>
          </p:cNvPr>
          <p:cNvSpPr txBox="1"/>
          <p:nvPr/>
        </p:nvSpPr>
        <p:spPr>
          <a:xfrm>
            <a:off x="571499" y="170479"/>
            <a:ext cx="45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68473-38B0-4C1A-9BF1-3511E1B8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5277821"/>
            <a:ext cx="2662991" cy="133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C00157-6903-4DD4-94E5-CAEEBC666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30" y="570589"/>
            <a:ext cx="2590800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649FFB-63C9-40C4-BCE8-751510AC5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441" y="5277821"/>
            <a:ext cx="2662989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B35DB5-D7FA-4859-82DE-9746C0931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971" y="680846"/>
            <a:ext cx="2377240" cy="2487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8AE9B-5443-4BCE-B793-9BA3282DFB54}"/>
              </a:ext>
            </a:extLst>
          </p:cNvPr>
          <p:cNvSpPr txBox="1"/>
          <p:nvPr/>
        </p:nvSpPr>
        <p:spPr>
          <a:xfrm>
            <a:off x="7608971" y="170479"/>
            <a:ext cx="45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15876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8FFCC-3C9B-4E21-84E4-DADDEC0CE6D9}"/>
              </a:ext>
            </a:extLst>
          </p:cNvPr>
          <p:cNvSpPr txBox="1"/>
          <p:nvPr/>
        </p:nvSpPr>
        <p:spPr>
          <a:xfrm>
            <a:off x="579520" y="3546294"/>
            <a:ext cx="452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</a:t>
            </a:r>
            <a:r>
              <a:rPr lang="ko-KR" altLang="en-US" sz="2000" dirty="0"/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C915F-C2C3-447C-84CB-283E9E6D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4287221"/>
            <a:ext cx="2057400" cy="2400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0F16C9-A6F6-4042-B80E-F0186E85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42" y="4287221"/>
            <a:ext cx="8527881" cy="24003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61C7131-2BB2-46CD-94FA-E81AA94FEB0A}"/>
              </a:ext>
            </a:extLst>
          </p:cNvPr>
          <p:cNvGrpSpPr/>
          <p:nvPr/>
        </p:nvGrpSpPr>
        <p:grpSpPr>
          <a:xfrm>
            <a:off x="647699" y="170479"/>
            <a:ext cx="4523874" cy="3121693"/>
            <a:chOff x="7608971" y="3318148"/>
            <a:chExt cx="4523874" cy="31216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7E921A-7F54-402A-B6B2-26F6EF01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971" y="3868091"/>
              <a:ext cx="3752850" cy="2571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C374D5-9F20-415A-B24B-A67897F683D1}"/>
                </a:ext>
              </a:extLst>
            </p:cNvPr>
            <p:cNvSpPr txBox="1"/>
            <p:nvPr/>
          </p:nvSpPr>
          <p:spPr>
            <a:xfrm>
              <a:off x="7608971" y="3318148"/>
              <a:ext cx="4523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#</a:t>
              </a:r>
              <a:r>
                <a:rPr lang="ko-KR" altLang="en-US" sz="2000" dirty="0"/>
                <a:t>데이터 입력의 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62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638CD4BE61824E974D96FE580AFB98" ma:contentTypeVersion="2" ma:contentTypeDescription="새 문서를 만듭니다." ma:contentTypeScope="" ma:versionID="190cb6946f9b2f0640434211cf8d60ac">
  <xsd:schema xmlns:xsd="http://www.w3.org/2001/XMLSchema" xmlns:xs="http://www.w3.org/2001/XMLSchema" xmlns:p="http://schemas.microsoft.com/office/2006/metadata/properties" xmlns:ns3="1f73dba7-15ab-4ee0-b558-ff91f8e77735" targetNamespace="http://schemas.microsoft.com/office/2006/metadata/properties" ma:root="true" ma:fieldsID="65c309552d3bb350f82dec5ab4c5d925" ns3:_="">
    <xsd:import namespace="1f73dba7-15ab-4ee0-b558-ff91f8e777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3dba7-15ab-4ee0-b558-ff91f8e77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3F63F5-1618-4DA0-B021-122D35692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3dba7-15ab-4ee0-b558-ff91f8e77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8B0B-93D3-4E8B-A651-C238BD1B1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F7223-B5A4-4926-9FB8-D7F6FB2D10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신석환</dc:creator>
  <cp:lastModifiedBy>신석환</cp:lastModifiedBy>
  <cp:revision>4</cp:revision>
  <dcterms:created xsi:type="dcterms:W3CDTF">2020-05-13T04:09:07Z</dcterms:created>
  <dcterms:modified xsi:type="dcterms:W3CDTF">2020-05-13T04:40:41Z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0x0101005C638CD4BE61824E974D96FE580AFB98</vt:lpwstr>
  </property>
</Properties>
</file>