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8BD09-33C3-4489-A5A7-077A5D977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C433B-AF5D-41BE-89D8-7C4AF8321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85963-3073-4B30-9A7F-B9DACE06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17EA9-44F7-4C62-9FBA-EFE77273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FED9A-09C8-494B-B659-0F5C8A04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3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DDE47-C6E6-4E68-8FEF-B344FCD5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EBF9B3-1C9A-4E42-B8AB-FAED6A5F6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0E7AA-4060-4A1C-9437-6C16B481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8EAC8-D5B1-4599-A187-D6BD0FD1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962AB-F932-476F-884F-C2381344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1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E818D-B7BB-4BF2-8514-4CED945D6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F94FC-234B-4AC9-85A4-A8D086D6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80424-CBE3-4F1A-AF85-687D5E8F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F89CF-33D6-45B5-A084-BE14B965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6EF59-04B1-4F9B-9AA2-6A25FC9C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2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D0DD1-9F62-454C-BE2D-644828A4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6778E-34FD-40DB-9100-8272C107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918B8-8CDA-4C0B-A959-221CCBE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D95E0-645B-4AA6-92A1-6B467AC7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DF408-46AF-4369-BD67-067EFC9B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5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CA34-0CA1-4A70-821B-F9276B50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C0996-60FB-4F5F-8096-6EA88930C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4C18B-BD51-47DC-BECD-E6D930F8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E0C39-4692-4C0A-B899-D27EEBBD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31FCC-AFFC-4810-9A00-0A7203CF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0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76436-5DF4-4FE5-83D3-6D68233D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4984-666B-463D-83BF-847736145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1D7ED-5974-4109-960C-AD8156ECE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D0A97-AF4C-41B9-8A05-C3ACFEE0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0EBE5-B124-42DF-9FB9-4971DB2B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51799-FEE0-48C9-8F8F-5C908973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9FA5F-7DE7-4629-80D2-252B4D17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4D0D9-7BE6-4287-9385-FB6ADF60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E851E-7B9A-4139-BA38-D3FDE8E87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3A0CB9-E3A0-4B0C-9182-E06C84082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3962E5-8FAE-4394-AC78-796F57C6D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CEE7D-CB71-4FB6-AF9F-6DE80867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C5768C-7290-4E56-A6B4-25FE8144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C95C7-DF00-48F1-A59E-CE1D1D73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5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E71F2-49C6-48DE-957E-8462E75B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559BD-F581-4A5E-97E4-3351B9CB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999C-D78E-4F86-A3A9-0E235C2F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13B402-DF18-4F45-82F4-45C5BEB1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0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43DF5E-0310-4D40-8959-F1386D90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E639D6-F1C0-423E-9758-DA0B4607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8D0639-A4F3-4A24-BF83-14BE0704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5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2404-1A71-49CB-839C-BB19617F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C522B-D7C7-44CD-AE07-BEF18C7E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84BB6-26CC-49FF-84C2-60914FBB2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D7F56-3A93-4036-ACF1-97655033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27B33-3C1A-45E9-9128-76F078E2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982B3-5A27-445A-B9E0-53C5F8FB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2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44A06-7936-4133-B78C-0B2D47D5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68C58-D520-49D1-AEBC-391DB5F32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E2153-5378-4E68-ABF0-8B530F4B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10FEF-692F-45D4-8DAF-240E185C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66022-8D74-43A0-90EF-C62A5808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41679-19BE-49FA-BF69-6AB15390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3CCCD6-15B9-4932-B579-074C183C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98B12-9994-44B3-8603-D8902775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32B32-3F65-4F35-AF91-9B2BAFA77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CDA6-D4AD-4A50-B2B6-47F76012A31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DB697-73A6-4ECC-BE7C-E34A1049B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C6DC0-D642-4D98-9BB2-33F7AD13B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E72E-3630-48AE-825F-F751F2D3C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5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B36C32-D36B-4F26-B42F-8D2492F959E5}"/>
              </a:ext>
            </a:extLst>
          </p:cNvPr>
          <p:cNvSpPr txBox="1"/>
          <p:nvPr/>
        </p:nvSpPr>
        <p:spPr>
          <a:xfrm>
            <a:off x="762000" y="580023"/>
            <a:ext cx="10668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20200514 Java</a:t>
            </a:r>
            <a:r>
              <a:rPr lang="ko-KR" altLang="en-US" sz="7200" dirty="0"/>
              <a:t>과제</a:t>
            </a:r>
            <a:endParaRPr lang="en-US" altLang="ko-KR" sz="7200" dirty="0"/>
          </a:p>
          <a:p>
            <a:r>
              <a:rPr lang="ko-KR" altLang="en-US" sz="4400" dirty="0"/>
              <a:t>인스턴스 기본조작</a:t>
            </a:r>
            <a:endParaRPr lang="en-US" altLang="ko-KR" sz="4400" dirty="0"/>
          </a:p>
          <a:p>
            <a:endParaRPr lang="en-US" altLang="ko-KR" sz="6000" dirty="0"/>
          </a:p>
          <a:p>
            <a:endParaRPr lang="en-US" altLang="ko-KR" sz="6000" dirty="0"/>
          </a:p>
          <a:p>
            <a:endParaRPr lang="en-US" altLang="ko-KR" sz="6000" dirty="0"/>
          </a:p>
          <a:p>
            <a:pPr algn="r"/>
            <a:r>
              <a:rPr lang="en-US" altLang="ko-KR" sz="6000" dirty="0"/>
              <a:t>B</a:t>
            </a:r>
            <a:r>
              <a:rPr lang="ko-KR" altLang="en-US" sz="6000" dirty="0"/>
              <a:t>반 신석환</a:t>
            </a:r>
          </a:p>
        </p:txBody>
      </p:sp>
    </p:spTree>
    <p:extLst>
      <p:ext uri="{BB962C8B-B14F-4D97-AF65-F5344CB8AC3E}">
        <p14:creationId xmlns:p14="http://schemas.microsoft.com/office/powerpoint/2010/main" val="287074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67CEB0-C3B7-422D-B6D6-CF4B9F5657BA}"/>
              </a:ext>
            </a:extLst>
          </p:cNvPr>
          <p:cNvSpPr txBox="1"/>
          <p:nvPr/>
        </p:nvSpPr>
        <p:spPr>
          <a:xfrm>
            <a:off x="256672" y="429127"/>
            <a:ext cx="681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 1, 2</a:t>
            </a:r>
            <a:r>
              <a:rPr lang="ko-KR" altLang="en-US" sz="2000" dirty="0"/>
              <a:t>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FDC8D-DBE9-4E14-B1F7-D4363C4C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52" y="0"/>
            <a:ext cx="474726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7807A-2A13-4DE2-9171-BFFB2F4E71F3}"/>
              </a:ext>
            </a:extLst>
          </p:cNvPr>
          <p:cNvSpPr txBox="1"/>
          <p:nvPr/>
        </p:nvSpPr>
        <p:spPr>
          <a:xfrm>
            <a:off x="834190" y="1716505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Book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Calendar </a:t>
            </a:r>
            <a:r>
              <a:rPr lang="en-US" altLang="ko-KR" dirty="0" err="1"/>
              <a:t>cal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</a:t>
            </a:r>
            <a:r>
              <a:rPr lang="ko-KR" altLang="en-US" dirty="0"/>
              <a:t>에 날짜를 </a:t>
            </a:r>
            <a:r>
              <a:rPr lang="en-US" altLang="ko-KR" dirty="0"/>
              <a:t>set</a:t>
            </a:r>
            <a:r>
              <a:rPr lang="ko-KR" altLang="en-US" dirty="0"/>
              <a:t>해준다</a:t>
            </a:r>
            <a:r>
              <a:rPr lang="en-US" altLang="ko-KR" dirty="0"/>
              <a:t>. (2015, 5,</a:t>
            </a:r>
            <a:r>
              <a:rPr lang="ko-KR" altLang="en-US" dirty="0"/>
              <a:t> </a:t>
            </a:r>
            <a:r>
              <a:rPr lang="en-US" altLang="ko-KR" dirty="0"/>
              <a:t>2)</a:t>
            </a:r>
          </a:p>
          <a:p>
            <a:r>
              <a:rPr lang="en-US" altLang="ko-KR" dirty="0"/>
              <a:t>Book1</a:t>
            </a:r>
            <a:r>
              <a:rPr lang="ko-KR" altLang="en-US" dirty="0"/>
              <a:t>을 만든다</a:t>
            </a:r>
            <a:r>
              <a:rPr lang="en-US" altLang="ko-KR" dirty="0"/>
              <a:t>(“shin”,</a:t>
            </a:r>
            <a:r>
              <a:rPr lang="ko-KR" altLang="en-US" dirty="0"/>
              <a:t> </a:t>
            </a:r>
            <a:r>
              <a:rPr lang="en-US" altLang="ko-KR" dirty="0"/>
              <a:t>date,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asdf</a:t>
            </a:r>
            <a:r>
              <a:rPr lang="en-US" altLang="ko-KR" dirty="0"/>
              <a:t>”)</a:t>
            </a:r>
          </a:p>
          <a:p>
            <a:endParaRPr lang="en-US" altLang="ko-KR" dirty="0"/>
          </a:p>
          <a:p>
            <a:r>
              <a:rPr lang="en-US" altLang="ko-KR" dirty="0"/>
              <a:t>List Book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Calendar cal2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Cal2</a:t>
            </a:r>
            <a:r>
              <a:rPr lang="ko-KR" altLang="en-US" dirty="0"/>
              <a:t>에 날짜를 </a:t>
            </a:r>
            <a:r>
              <a:rPr lang="en-US" altLang="ko-KR" dirty="0"/>
              <a:t>set</a:t>
            </a:r>
            <a:r>
              <a:rPr lang="ko-KR" altLang="en-US" dirty="0"/>
              <a:t>해준다</a:t>
            </a:r>
            <a:r>
              <a:rPr lang="en-US" altLang="ko-KR" dirty="0"/>
              <a:t>. (2015, 5,</a:t>
            </a:r>
            <a:r>
              <a:rPr lang="ko-KR" altLang="en-US" dirty="0"/>
              <a:t> </a:t>
            </a:r>
            <a:r>
              <a:rPr lang="en-US" altLang="ko-KR" dirty="0"/>
              <a:t>2)</a:t>
            </a:r>
          </a:p>
          <a:p>
            <a:r>
              <a:rPr lang="en-US" altLang="ko-KR" dirty="0"/>
              <a:t>Book1</a:t>
            </a:r>
            <a:r>
              <a:rPr lang="ko-KR" altLang="en-US" dirty="0"/>
              <a:t>을 만든다</a:t>
            </a:r>
            <a:r>
              <a:rPr lang="en-US" altLang="ko-KR" dirty="0"/>
              <a:t>(“shin”,</a:t>
            </a:r>
            <a:r>
              <a:rPr lang="ko-KR" altLang="en-US" dirty="0"/>
              <a:t> </a:t>
            </a:r>
            <a:r>
              <a:rPr lang="en-US" altLang="ko-KR" dirty="0"/>
              <a:t>date,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asd</a:t>
            </a:r>
            <a:r>
              <a:rPr lang="en-US" altLang="ko-KR" dirty="0"/>
              <a:t>”)</a:t>
            </a:r>
          </a:p>
          <a:p>
            <a:endParaRPr lang="en-US" altLang="ko-KR" dirty="0"/>
          </a:p>
          <a:p>
            <a:r>
              <a:rPr lang="ko-KR" altLang="en-US" dirty="0"/>
              <a:t>비교하면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Sort</a:t>
            </a:r>
            <a:r>
              <a:rPr lang="ko-KR" altLang="en-US" dirty="0"/>
              <a:t>로 정렬한다</a:t>
            </a:r>
            <a:r>
              <a:rPr lang="en-US" altLang="ko-KR" dirty="0"/>
              <a:t>. </a:t>
            </a:r>
            <a:r>
              <a:rPr lang="ko-KR" altLang="en-US" dirty="0"/>
              <a:t>정렬이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이유는 뒷장</a:t>
            </a:r>
          </a:p>
        </p:txBody>
      </p:sp>
    </p:spTree>
    <p:extLst>
      <p:ext uri="{BB962C8B-B14F-4D97-AF65-F5344CB8AC3E}">
        <p14:creationId xmlns:p14="http://schemas.microsoft.com/office/powerpoint/2010/main" val="97621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B14A1C-BBF6-482D-A2AC-BA52CFA8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2A622-9C6C-403E-A6E9-3E1B87153DD8}"/>
              </a:ext>
            </a:extLst>
          </p:cNvPr>
          <p:cNvSpPr txBox="1"/>
          <p:nvPr/>
        </p:nvSpPr>
        <p:spPr>
          <a:xfrm>
            <a:off x="319839" y="1059280"/>
            <a:ext cx="5576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이유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toString</a:t>
            </a:r>
            <a:r>
              <a:rPr lang="ko-KR" altLang="en-US" dirty="0"/>
              <a:t>값만 비교하도록 </a:t>
            </a:r>
            <a:r>
              <a:rPr lang="en-US" altLang="ko-KR" dirty="0"/>
              <a:t>equals</a:t>
            </a:r>
            <a:r>
              <a:rPr lang="ko-KR" altLang="en-US" dirty="0"/>
              <a:t>를 바꿔준다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으로 날짜가 출력되는 방식을 정해주고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그걸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en-US" altLang="ko-KR" dirty="0" err="1"/>
              <a:t>PublishDate</a:t>
            </a:r>
            <a:r>
              <a:rPr lang="ko-KR" altLang="en-US" dirty="0"/>
              <a:t>를 </a:t>
            </a:r>
            <a:r>
              <a:rPr lang="en-US" altLang="ko-KR" dirty="0"/>
              <a:t>String </a:t>
            </a:r>
            <a:r>
              <a:rPr lang="ko-KR" altLang="en-US" dirty="0"/>
              <a:t>형태로 바꾼다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그다음</a:t>
            </a:r>
            <a:r>
              <a:rPr lang="ko-KR" altLang="en-US" dirty="0"/>
              <a:t> 출력을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형태로 </a:t>
            </a:r>
            <a:r>
              <a:rPr lang="ko-KR" altLang="en-US" dirty="0" err="1"/>
              <a:t>바꿔주는것은</a:t>
            </a:r>
            <a:r>
              <a:rPr lang="ko-KR" altLang="en-US" dirty="0"/>
              <a:t> </a:t>
            </a:r>
            <a:r>
              <a:rPr lang="ko-KR" altLang="en-US" dirty="0" err="1"/>
              <a:t>출력할때</a:t>
            </a:r>
            <a:r>
              <a:rPr lang="ko-KR" altLang="en-US" dirty="0"/>
              <a:t> 이뤄지는 것이기 때문에 처음에 </a:t>
            </a:r>
            <a:r>
              <a:rPr lang="en-US" altLang="ko-KR" dirty="0"/>
              <a:t>Date</a:t>
            </a:r>
            <a:r>
              <a:rPr lang="ko-KR" altLang="en-US" dirty="0"/>
              <a:t>로 </a:t>
            </a:r>
            <a:r>
              <a:rPr lang="ko-KR" altLang="en-US" dirty="0" err="1"/>
              <a:t>들어갈때는</a:t>
            </a:r>
            <a:r>
              <a:rPr lang="ko-KR" altLang="en-US" dirty="0"/>
              <a:t> 무관하다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21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DC818E-E628-492B-A5A4-ADDC557E1214}"/>
              </a:ext>
            </a:extLst>
          </p:cNvPr>
          <p:cNvSpPr txBox="1"/>
          <p:nvPr/>
        </p:nvSpPr>
        <p:spPr>
          <a:xfrm>
            <a:off x="256672" y="429127"/>
            <a:ext cx="681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 3</a:t>
            </a:r>
            <a:r>
              <a:rPr lang="ko-KR" altLang="en-US" sz="2000" dirty="0"/>
              <a:t>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3822E-DD10-41BC-A511-01DDA459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971550"/>
            <a:ext cx="5715000" cy="1752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CEF141-48D9-4614-AADE-64841D2F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3533775"/>
            <a:ext cx="5715000" cy="235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87A08-9A45-4981-B1DF-C6E71D7A5698}"/>
              </a:ext>
            </a:extLst>
          </p:cNvPr>
          <p:cNvSpPr txBox="1"/>
          <p:nvPr/>
        </p:nvSpPr>
        <p:spPr>
          <a:xfrm>
            <a:off x="256672" y="1638862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오버라이드로</a:t>
            </a:r>
            <a:r>
              <a:rPr lang="ko-KR" altLang="en-US" dirty="0"/>
              <a:t> 클론을 만들어서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Book4</a:t>
            </a:r>
            <a:r>
              <a:rPr lang="ko-KR" altLang="en-US" dirty="0"/>
              <a:t>가 </a:t>
            </a:r>
            <a:r>
              <a:rPr lang="en-US" altLang="ko-KR" dirty="0"/>
              <a:t>book1</a:t>
            </a:r>
            <a:r>
              <a:rPr lang="ko-KR" altLang="en-US" dirty="0"/>
              <a:t>의 클론이 되게 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Sout</a:t>
            </a:r>
            <a:r>
              <a:rPr lang="ko-KR" altLang="en-US" dirty="0"/>
              <a:t>를 해보면 </a:t>
            </a:r>
            <a:r>
              <a:rPr lang="en-US" altLang="ko-KR" dirty="0"/>
              <a:t>boo1</a:t>
            </a:r>
            <a:r>
              <a:rPr lang="ko-KR" altLang="en-US" dirty="0"/>
              <a:t>과 같은 값이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76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41F007-FF7E-4FA2-88C9-150E1FFC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16255-DAD2-417B-A348-E75AA46BD2B3}"/>
              </a:ext>
            </a:extLst>
          </p:cNvPr>
          <p:cNvSpPr txBox="1"/>
          <p:nvPr/>
        </p:nvSpPr>
        <p:spPr>
          <a:xfrm>
            <a:off x="762000" y="390525"/>
            <a:ext cx="4286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</a:t>
            </a:r>
            <a:r>
              <a:rPr lang="en-US" altLang="ko-KR" sz="3600" dirty="0" err="1"/>
              <a:t>toString</a:t>
            </a:r>
            <a:r>
              <a:rPr lang="en-US" altLang="ko-KR" sz="3600" dirty="0"/>
              <a:t> </a:t>
            </a:r>
            <a:r>
              <a:rPr lang="ko-KR" altLang="en-US" sz="3600" dirty="0"/>
              <a:t>재정의</a:t>
            </a:r>
            <a:endParaRPr lang="en-US" altLang="ko-KR" sz="3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</a:t>
            </a:r>
            <a:r>
              <a:rPr lang="ko-KR" altLang="en-US" dirty="0"/>
              <a:t>라는 가장 큰 클래스 안에 있는 메소드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하여 재정의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때에 따라 내가 원하는 출력문이 있다면 바꿔줄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8C5A34-AC21-4B3E-ADB1-4B638E42E480}"/>
              </a:ext>
            </a:extLst>
          </p:cNvPr>
          <p:cNvSpPr/>
          <p:nvPr/>
        </p:nvSpPr>
        <p:spPr>
          <a:xfrm>
            <a:off x="6657975" y="1647825"/>
            <a:ext cx="5534025" cy="16287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BCBEF4-D1EE-4526-81A6-2EDECEA75724}"/>
              </a:ext>
            </a:extLst>
          </p:cNvPr>
          <p:cNvSpPr/>
          <p:nvPr/>
        </p:nvSpPr>
        <p:spPr>
          <a:xfrm>
            <a:off x="6096001" y="6534150"/>
            <a:ext cx="2914650" cy="276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D45510-C2B9-4E09-BEE8-D9A37B0E1FD7}"/>
              </a:ext>
            </a:extLst>
          </p:cNvPr>
          <p:cNvCxnSpPr/>
          <p:nvPr/>
        </p:nvCxnSpPr>
        <p:spPr>
          <a:xfrm>
            <a:off x="4191000" y="3806845"/>
            <a:ext cx="2314575" cy="272730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4B3489A-1FBE-45EE-9AE6-94F02C36D9F9}"/>
              </a:ext>
            </a:extLst>
          </p:cNvPr>
          <p:cNvCxnSpPr>
            <a:cxnSpLocks/>
          </p:cNvCxnSpPr>
          <p:nvPr/>
        </p:nvCxnSpPr>
        <p:spPr>
          <a:xfrm flipV="1">
            <a:off x="4191000" y="1647825"/>
            <a:ext cx="2466975" cy="41594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B70956-8424-4AF9-87D2-6424B72B44D2}"/>
              </a:ext>
            </a:extLst>
          </p:cNvPr>
          <p:cNvSpPr/>
          <p:nvPr/>
        </p:nvSpPr>
        <p:spPr>
          <a:xfrm>
            <a:off x="666751" y="2066925"/>
            <a:ext cx="3524250" cy="314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F3EE43-393A-4D5A-A180-9EFE260C5A9A}"/>
              </a:ext>
            </a:extLst>
          </p:cNvPr>
          <p:cNvSpPr/>
          <p:nvPr/>
        </p:nvSpPr>
        <p:spPr>
          <a:xfrm>
            <a:off x="761998" y="3140095"/>
            <a:ext cx="4210051" cy="6667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5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44A636-B042-4FAF-BA83-A42EB7DE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516FAF-A888-49A3-81DC-CDAC832C09EB}"/>
              </a:ext>
            </a:extLst>
          </p:cNvPr>
          <p:cNvSpPr txBox="1"/>
          <p:nvPr/>
        </p:nvSpPr>
        <p:spPr>
          <a:xfrm>
            <a:off x="180975" y="390525"/>
            <a:ext cx="5915025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#equals </a:t>
            </a:r>
            <a:r>
              <a:rPr lang="ko-KR" altLang="en-US" sz="3600" dirty="0"/>
              <a:t>재정의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2000" dirty="0"/>
              <a:t>Equals </a:t>
            </a:r>
            <a:r>
              <a:rPr lang="ko-KR" altLang="en-US" sz="2000" dirty="0"/>
              <a:t>메소드를 재정의 하여 두개의 생성자가 </a:t>
            </a:r>
            <a:endParaRPr lang="en-US" altLang="ko-KR" sz="2000" dirty="0"/>
          </a:p>
          <a:p>
            <a:r>
              <a:rPr lang="ko-KR" altLang="en-US" sz="2000" dirty="0" err="1"/>
              <a:t>같은지</a:t>
            </a:r>
            <a:r>
              <a:rPr lang="ko-KR" altLang="en-US" sz="2000" dirty="0"/>
              <a:t> 아닌지 판별할 때 일정 값만 같아도</a:t>
            </a:r>
            <a:endParaRPr lang="en-US" altLang="ko-KR" sz="2000" dirty="0"/>
          </a:p>
          <a:p>
            <a:r>
              <a:rPr lang="ko-KR" altLang="en-US" sz="2000" dirty="0"/>
              <a:t>두개가 같은 것으로 만들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#IP</a:t>
            </a:r>
            <a:r>
              <a:rPr lang="ko-KR" altLang="en-US" sz="2000" dirty="0"/>
              <a:t>는 </a:t>
            </a:r>
            <a:r>
              <a:rPr lang="en-US" altLang="ko-KR" sz="2000" dirty="0"/>
              <a:t>(“shin”,</a:t>
            </a:r>
            <a:r>
              <a:rPr lang="ko-KR" altLang="en-US" sz="2000" dirty="0"/>
              <a:t> </a:t>
            </a:r>
            <a:r>
              <a:rPr lang="en-US" altLang="ko-KR" sz="2000" dirty="0"/>
              <a:t>40,</a:t>
            </a:r>
            <a:r>
              <a:rPr lang="ko-KR" altLang="en-US" sz="2000" dirty="0"/>
              <a:t> </a:t>
            </a:r>
            <a:r>
              <a:rPr lang="en-US" altLang="ko-KR" sz="2000" dirty="0"/>
              <a:t>30)</a:t>
            </a:r>
            <a:r>
              <a:rPr lang="ko-KR" altLang="en-US" sz="2000" dirty="0"/>
              <a:t>이고</a:t>
            </a:r>
            <a:r>
              <a:rPr lang="en-US" altLang="ko-KR" sz="2000" dirty="0"/>
              <a:t>, IP2</a:t>
            </a:r>
            <a:r>
              <a:rPr lang="ko-KR" altLang="en-US" sz="2000" dirty="0"/>
              <a:t>는 </a:t>
            </a:r>
            <a:r>
              <a:rPr lang="en-US" altLang="ko-KR" sz="2000" dirty="0"/>
              <a:t>(“shin”, 40, 20)</a:t>
            </a:r>
          </a:p>
          <a:p>
            <a:r>
              <a:rPr lang="ko-KR" altLang="en-US" sz="2000" dirty="0"/>
              <a:t>이기 때문에 다르다고 판별하여 </a:t>
            </a:r>
            <a:r>
              <a:rPr lang="en-US" altLang="ko-KR" sz="2000" dirty="0"/>
              <a:t>“false”</a:t>
            </a:r>
            <a:r>
              <a:rPr lang="ko-KR" altLang="en-US" sz="2000" dirty="0"/>
              <a:t>를 출력한다</a:t>
            </a:r>
            <a:r>
              <a:rPr lang="en-US" altLang="ko-KR" sz="2000" dirty="0"/>
              <a:t>.</a:t>
            </a:r>
          </a:p>
          <a:p>
            <a:endParaRPr lang="en-US" altLang="ko-KR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05EE3-C015-430D-8248-6370AEA5B7B9}"/>
              </a:ext>
            </a:extLst>
          </p:cNvPr>
          <p:cNvSpPr/>
          <p:nvPr/>
        </p:nvSpPr>
        <p:spPr>
          <a:xfrm>
            <a:off x="6096000" y="6581775"/>
            <a:ext cx="714374" cy="276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CF383C-415A-486B-8A11-029AB329CF8D}"/>
              </a:ext>
            </a:extLst>
          </p:cNvPr>
          <p:cNvSpPr/>
          <p:nvPr/>
        </p:nvSpPr>
        <p:spPr>
          <a:xfrm>
            <a:off x="180975" y="3016270"/>
            <a:ext cx="5915025" cy="6667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36508CB-30D5-4466-9266-3CC5F2D1F223}"/>
              </a:ext>
            </a:extLst>
          </p:cNvPr>
          <p:cNvCxnSpPr>
            <a:cxnSpLocks/>
          </p:cNvCxnSpPr>
          <p:nvPr/>
        </p:nvCxnSpPr>
        <p:spPr>
          <a:xfrm>
            <a:off x="4138612" y="3683020"/>
            <a:ext cx="2157413" cy="289875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DD69F5-0A6B-41D0-A50B-E41EB3E5CBB3}"/>
              </a:ext>
            </a:extLst>
          </p:cNvPr>
          <p:cNvSpPr/>
          <p:nvPr/>
        </p:nvSpPr>
        <p:spPr>
          <a:xfrm>
            <a:off x="7229474" y="3638342"/>
            <a:ext cx="3533775" cy="175280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9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B6901-87EA-43BF-B587-298C6D909555}"/>
              </a:ext>
            </a:extLst>
          </p:cNvPr>
          <p:cNvSpPr txBox="1"/>
          <p:nvPr/>
        </p:nvSpPr>
        <p:spPr>
          <a:xfrm>
            <a:off x="180975" y="390525"/>
            <a:ext cx="591502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#equals </a:t>
            </a:r>
            <a:r>
              <a:rPr lang="ko-KR" altLang="en-US" sz="3600" dirty="0"/>
              <a:t>재정의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2000" dirty="0"/>
              <a:t>Equals</a:t>
            </a:r>
            <a:r>
              <a:rPr lang="ko-KR" altLang="en-US" sz="2000" dirty="0"/>
              <a:t> 메소드의 기본 정의를 오버로드 한 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여기서 내가 비교하지 않을 것을 빼 줄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만약 내가 </a:t>
            </a:r>
            <a:r>
              <a:rPr lang="en-US" altLang="ko-KR" sz="2000" dirty="0" err="1"/>
              <a:t>mp</a:t>
            </a:r>
            <a:r>
              <a:rPr lang="ko-KR" altLang="en-US" sz="2000" dirty="0"/>
              <a:t>를 비교하지 않고 싶다면 </a:t>
            </a:r>
            <a:r>
              <a:rPr lang="en-US" altLang="ko-KR" sz="2000" dirty="0" err="1"/>
              <a:t>mp</a:t>
            </a:r>
            <a:r>
              <a:rPr lang="ko-KR" altLang="en-US" sz="2000" dirty="0"/>
              <a:t>부분을 </a:t>
            </a:r>
            <a:r>
              <a:rPr lang="ko-KR" altLang="en-US" sz="2000" dirty="0" err="1"/>
              <a:t>빼주면</a:t>
            </a:r>
            <a:r>
              <a:rPr lang="ko-KR" altLang="en-US" sz="2000" dirty="0"/>
              <a:t>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간편한 방법은 </a:t>
            </a:r>
            <a:r>
              <a:rPr lang="ko-KR" altLang="en-US" sz="2000" dirty="0" err="1"/>
              <a:t>오버라이드한</a:t>
            </a:r>
            <a:r>
              <a:rPr lang="ko-KR" altLang="en-US" sz="2000" dirty="0"/>
              <a:t> 메소드를 지우고 다시 </a:t>
            </a:r>
            <a:r>
              <a:rPr lang="ko-KR" altLang="en-US" sz="2000" dirty="0" err="1"/>
              <a:t>오버라이드</a:t>
            </a:r>
            <a:r>
              <a:rPr lang="ko-KR" altLang="en-US" sz="2000" dirty="0"/>
              <a:t> 하는 과정에서 </a:t>
            </a:r>
            <a:r>
              <a:rPr lang="en-US" altLang="ko-KR" sz="2000" dirty="0" err="1"/>
              <a:t>mp</a:t>
            </a:r>
            <a:r>
              <a:rPr lang="ko-KR" altLang="en-US" sz="2000" dirty="0"/>
              <a:t>를 체크 </a:t>
            </a:r>
            <a:r>
              <a:rPr lang="ko-KR" altLang="en-US" sz="2000" dirty="0" err="1"/>
              <a:t>안하면</a:t>
            </a:r>
            <a:r>
              <a:rPr lang="ko-KR" altLang="en-US" sz="2000" dirty="0"/>
              <a:t> 된다</a:t>
            </a:r>
            <a:r>
              <a:rPr lang="en-US" altLang="ko-KR" sz="2000" dirty="0"/>
              <a:t>. </a:t>
            </a:r>
            <a:r>
              <a:rPr lang="ko-KR" altLang="en-US" sz="2000" dirty="0"/>
              <a:t>하나하나 찾아서 지우는 번거로움을 줄이자</a:t>
            </a:r>
            <a:r>
              <a:rPr lang="en-US" altLang="ko-KR" sz="2000" dirty="0"/>
              <a:t>)</a:t>
            </a:r>
          </a:p>
          <a:p>
            <a:endParaRPr lang="en-US" altLang="ko-KR" sz="3600" dirty="0"/>
          </a:p>
          <a:p>
            <a:endParaRPr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687C2A-F858-4D7F-8D9A-C3FB1EDE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4543424"/>
            <a:ext cx="5691188" cy="1762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97B0AC-E010-4035-9677-A0C5B294936A}"/>
              </a:ext>
            </a:extLst>
          </p:cNvPr>
          <p:cNvSpPr/>
          <p:nvPr/>
        </p:nvSpPr>
        <p:spPr>
          <a:xfrm>
            <a:off x="714375" y="5675783"/>
            <a:ext cx="1104900" cy="276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2C3C6D2-54D4-4BAD-BBD3-38B7B5F10E23}"/>
              </a:ext>
            </a:extLst>
          </p:cNvPr>
          <p:cNvCxnSpPr>
            <a:cxnSpLocks/>
          </p:cNvCxnSpPr>
          <p:nvPr/>
        </p:nvCxnSpPr>
        <p:spPr>
          <a:xfrm flipH="1">
            <a:off x="1438277" y="3981450"/>
            <a:ext cx="2266947" cy="169433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C3BCD-41C4-48CC-8832-F045DEB59E7E}"/>
              </a:ext>
            </a:extLst>
          </p:cNvPr>
          <p:cNvSpPr/>
          <p:nvPr/>
        </p:nvSpPr>
        <p:spPr>
          <a:xfrm>
            <a:off x="3571875" y="3667125"/>
            <a:ext cx="2266948" cy="314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B513AD-8800-4249-81BB-4AEEBF93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200527" cy="32073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56BBE3-4740-4D65-9ABF-BC9D28FD7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586" y="3429000"/>
            <a:ext cx="4553414" cy="3429000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A48F2B2-C6B6-4109-AD50-82794058D9ED}"/>
              </a:ext>
            </a:extLst>
          </p:cNvPr>
          <p:cNvSpPr/>
          <p:nvPr/>
        </p:nvSpPr>
        <p:spPr>
          <a:xfrm>
            <a:off x="7896225" y="2971800"/>
            <a:ext cx="962025" cy="67882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0FF63A-78A8-4B55-A7F0-6623C3C2A77A}"/>
              </a:ext>
            </a:extLst>
          </p:cNvPr>
          <p:cNvSpPr/>
          <p:nvPr/>
        </p:nvSpPr>
        <p:spPr>
          <a:xfrm>
            <a:off x="6524624" y="1743075"/>
            <a:ext cx="1571625" cy="314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8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67A788-BDC0-4EEF-A987-5EA1C41C5689}"/>
              </a:ext>
            </a:extLst>
          </p:cNvPr>
          <p:cNvSpPr txBox="1"/>
          <p:nvPr/>
        </p:nvSpPr>
        <p:spPr>
          <a:xfrm>
            <a:off x="85725" y="390525"/>
            <a:ext cx="62674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</a:t>
            </a:r>
            <a:r>
              <a:rPr lang="en-US" altLang="ko-KR" sz="3600" dirty="0" err="1"/>
              <a:t>hashSet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2000" dirty="0" err="1"/>
              <a:t>hashSet</a:t>
            </a:r>
            <a:r>
              <a:rPr lang="ko-KR" altLang="en-US" sz="2000" dirty="0"/>
              <a:t>인 </a:t>
            </a:r>
            <a:r>
              <a:rPr lang="en-US" altLang="ko-KR" sz="2000" dirty="0" err="1"/>
              <a:t>IPSet</a:t>
            </a:r>
            <a:r>
              <a:rPr lang="ko-KR" altLang="en-US" sz="2000" dirty="0"/>
              <a:t>안에 </a:t>
            </a:r>
            <a:r>
              <a:rPr lang="en-US" altLang="ko-KR" sz="2000" dirty="0"/>
              <a:t>IP</a:t>
            </a:r>
            <a:r>
              <a:rPr lang="ko-KR" altLang="en-US" sz="2000" dirty="0"/>
              <a:t>를 넣을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IPSet</a:t>
            </a:r>
            <a:r>
              <a:rPr lang="ko-KR" altLang="en-US" sz="2000" dirty="0"/>
              <a:t>의 </a:t>
            </a:r>
            <a:r>
              <a:rPr lang="en-US" altLang="ko-KR" sz="2000" dirty="0"/>
              <a:t>size</a:t>
            </a:r>
            <a:r>
              <a:rPr lang="ko-KR" altLang="en-US" sz="2000" dirty="0"/>
              <a:t>를 출력해 보면 </a:t>
            </a:r>
            <a:r>
              <a:rPr lang="en-US" altLang="ko-KR" sz="2000" dirty="0"/>
              <a:t>1</a:t>
            </a:r>
            <a:r>
              <a:rPr lang="ko-KR" altLang="en-US" sz="2000" dirty="0"/>
              <a:t>인 것을 확인할 수 있다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IP</a:t>
            </a:r>
            <a:r>
              <a:rPr lang="ko-KR" altLang="en-US" sz="2000" dirty="0"/>
              <a:t>에 </a:t>
            </a:r>
            <a:r>
              <a:rPr lang="en-US" altLang="ko-KR" sz="2000" dirty="0"/>
              <a:t>hp</a:t>
            </a:r>
            <a:r>
              <a:rPr lang="ko-KR" altLang="en-US" sz="2000" dirty="0"/>
              <a:t>값을 추가 한다고 해서 </a:t>
            </a:r>
            <a:r>
              <a:rPr lang="en-US" altLang="ko-KR" sz="2000" dirty="0"/>
              <a:t>size</a:t>
            </a:r>
            <a:r>
              <a:rPr lang="ko-KR" altLang="en-US" sz="2000" dirty="0"/>
              <a:t>는 변함없다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hashSet</a:t>
            </a:r>
            <a:r>
              <a:rPr lang="ko-KR" altLang="en-US" sz="2000" dirty="0"/>
              <a:t>에 </a:t>
            </a:r>
            <a:r>
              <a:rPr lang="en-US" altLang="ko-KR" sz="2000" dirty="0"/>
              <a:t>IP</a:t>
            </a:r>
            <a:r>
              <a:rPr lang="ko-KR" altLang="en-US" sz="2000" dirty="0"/>
              <a:t>라는 생성자가 들어간 것이고</a:t>
            </a:r>
            <a:r>
              <a:rPr lang="en-US" altLang="ko-KR" sz="2000" dirty="0"/>
              <a:t>. </a:t>
            </a:r>
            <a:r>
              <a:rPr lang="ko-KR" altLang="en-US" sz="2000" dirty="0"/>
              <a:t>그 안에서 값을 변경하는 것이기 때문에 결국 사이즈 </a:t>
            </a:r>
            <a:r>
              <a:rPr lang="en-US" altLang="ko-KR" sz="2000" dirty="0"/>
              <a:t>1</a:t>
            </a:r>
            <a:r>
              <a:rPr lang="ko-KR" altLang="en-US" sz="2000" dirty="0"/>
              <a:t>개이다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93E394-E28F-444A-913A-7F34A8EF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4" y="3429001"/>
            <a:ext cx="5838825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A42EB0-9E7D-4004-9F9E-897C0431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4" y="0"/>
            <a:ext cx="5838825" cy="3429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06F6E5-475F-4E56-BCFF-D6A18670BBA8}"/>
              </a:ext>
            </a:extLst>
          </p:cNvPr>
          <p:cNvCxnSpPr>
            <a:cxnSpLocks/>
          </p:cNvCxnSpPr>
          <p:nvPr/>
        </p:nvCxnSpPr>
        <p:spPr>
          <a:xfrm>
            <a:off x="4914900" y="2457450"/>
            <a:ext cx="1438273" cy="8001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7DD8B6-28B6-481C-87EF-C073F2E4A538}"/>
              </a:ext>
            </a:extLst>
          </p:cNvPr>
          <p:cNvSpPr/>
          <p:nvPr/>
        </p:nvSpPr>
        <p:spPr>
          <a:xfrm>
            <a:off x="142874" y="2143125"/>
            <a:ext cx="4772025" cy="314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6AEADD-19B1-41D4-AAFB-D4AF2EFFEC16}"/>
              </a:ext>
            </a:extLst>
          </p:cNvPr>
          <p:cNvSpPr/>
          <p:nvPr/>
        </p:nvSpPr>
        <p:spPr>
          <a:xfrm>
            <a:off x="7553326" y="4295775"/>
            <a:ext cx="1162050" cy="314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736587-D399-43CA-88B4-DC2FE9B92432}"/>
              </a:ext>
            </a:extLst>
          </p:cNvPr>
          <p:cNvSpPr/>
          <p:nvPr/>
        </p:nvSpPr>
        <p:spPr>
          <a:xfrm>
            <a:off x="6343650" y="3152775"/>
            <a:ext cx="304800" cy="276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1557CA-5D91-4499-A091-B776B9A6EB4E}"/>
              </a:ext>
            </a:extLst>
          </p:cNvPr>
          <p:cNvSpPr/>
          <p:nvPr/>
        </p:nvSpPr>
        <p:spPr>
          <a:xfrm>
            <a:off x="7543800" y="1095375"/>
            <a:ext cx="3295650" cy="276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A71433-E3BE-4872-B235-7B7FDEC980E6}"/>
              </a:ext>
            </a:extLst>
          </p:cNvPr>
          <p:cNvSpPr/>
          <p:nvPr/>
        </p:nvSpPr>
        <p:spPr>
          <a:xfrm>
            <a:off x="6343650" y="6524625"/>
            <a:ext cx="304800" cy="276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FBA06B-2B2A-4D4B-BD84-74C190813D5C}"/>
              </a:ext>
            </a:extLst>
          </p:cNvPr>
          <p:cNvSpPr/>
          <p:nvPr/>
        </p:nvSpPr>
        <p:spPr>
          <a:xfrm>
            <a:off x="142873" y="4210050"/>
            <a:ext cx="6105527" cy="4000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8E4177-D863-46C6-897F-1EECDE420D81}"/>
              </a:ext>
            </a:extLst>
          </p:cNvPr>
          <p:cNvCxnSpPr>
            <a:cxnSpLocks/>
          </p:cNvCxnSpPr>
          <p:nvPr/>
        </p:nvCxnSpPr>
        <p:spPr>
          <a:xfrm>
            <a:off x="4791075" y="4610100"/>
            <a:ext cx="1562098" cy="19145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2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E37EDB-9034-4530-9170-203FA8CE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219075"/>
            <a:ext cx="5562600" cy="3209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9FFBA4-A02C-4AB4-BDE8-E0B8C36C8041}"/>
              </a:ext>
            </a:extLst>
          </p:cNvPr>
          <p:cNvSpPr txBox="1"/>
          <p:nvPr/>
        </p:nvSpPr>
        <p:spPr>
          <a:xfrm>
            <a:off x="85725" y="390525"/>
            <a:ext cx="64579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</a:t>
            </a:r>
            <a:r>
              <a:rPr lang="en-US" altLang="ko-KR" sz="3600" dirty="0" err="1"/>
              <a:t>hashcode</a:t>
            </a:r>
            <a:r>
              <a:rPr lang="en-US" altLang="ko-KR" sz="3600" dirty="0"/>
              <a:t>()</a:t>
            </a:r>
            <a:r>
              <a:rPr lang="ko-KR" altLang="en-US" sz="3600" dirty="0"/>
              <a:t>의 </a:t>
            </a:r>
            <a:r>
              <a:rPr lang="ko-KR" altLang="en-US" sz="3600" dirty="0" err="1"/>
              <a:t>오버라이드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Hashcode</a:t>
            </a:r>
            <a:r>
              <a:rPr lang="ko-KR" altLang="en-US" sz="2000" dirty="0"/>
              <a:t>란 객체를 식별할 하나의 </a:t>
            </a:r>
            <a:r>
              <a:rPr lang="ko-KR" altLang="en-US" sz="2000" dirty="0" err="1"/>
              <a:t>정수값을</a:t>
            </a:r>
            <a:r>
              <a:rPr lang="ko-KR" altLang="en-US" sz="2000" dirty="0"/>
              <a:t> 말한다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객체의 메모리 번지를 이용해서 해시코드를 만들어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 err="1"/>
              <a:t>리턴하기</a:t>
            </a:r>
            <a:r>
              <a:rPr lang="ko-KR" altLang="en-US" sz="2000" dirty="0"/>
              <a:t> 때문에 객체 마다 다른 값을 가지고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 err="1"/>
              <a:t>해시코드값이</a:t>
            </a:r>
            <a:r>
              <a:rPr lang="ko-KR" altLang="en-US" sz="2000" dirty="0"/>
              <a:t> 같으면 </a:t>
            </a:r>
            <a:r>
              <a:rPr lang="en-US" altLang="ko-KR" sz="2000" dirty="0"/>
              <a:t>equals()</a:t>
            </a:r>
            <a:r>
              <a:rPr lang="ko-KR" altLang="en-US" sz="2000" dirty="0"/>
              <a:t>메소드로 다시 비교한다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이 두개가 모두 맞아야 동등객체로 판단한다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59DAF5-A63C-4F64-87A3-8AAF2998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3719513"/>
            <a:ext cx="5648325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2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59E1A1-950C-42DA-A29E-D1535384C281}"/>
              </a:ext>
            </a:extLst>
          </p:cNvPr>
          <p:cNvSpPr txBox="1"/>
          <p:nvPr/>
        </p:nvSpPr>
        <p:spPr>
          <a:xfrm>
            <a:off x="85725" y="390525"/>
            <a:ext cx="645795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</a:t>
            </a:r>
            <a:r>
              <a:rPr lang="ko-KR" altLang="en-US" sz="3600" dirty="0"/>
              <a:t>인스턴스의 순서 결정</a:t>
            </a:r>
            <a:endParaRPr lang="en-US" altLang="ko-KR" sz="3600" dirty="0"/>
          </a:p>
          <a:p>
            <a:endParaRPr lang="en-US" altLang="ko-KR" sz="36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Collections.sort</a:t>
            </a:r>
            <a:r>
              <a:rPr lang="en-US" altLang="ko-KR" sz="2000" dirty="0"/>
              <a:t>() </a:t>
            </a:r>
            <a:r>
              <a:rPr lang="ko-KR" altLang="en-US" sz="2000" dirty="0"/>
              <a:t>메소드는 컬렉션 내부를 정렬해 준다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hastSet</a:t>
            </a:r>
            <a:r>
              <a:rPr lang="ko-KR" altLang="en-US" sz="2000" dirty="0"/>
              <a:t>은 사용불가</a:t>
            </a:r>
            <a:r>
              <a:rPr lang="en-US" altLang="ko-KR" sz="2000" dirty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하지만 </a:t>
            </a:r>
            <a:r>
              <a:rPr lang="en-US" altLang="ko-KR" sz="2000" dirty="0"/>
              <a:t>sort()</a:t>
            </a:r>
            <a:r>
              <a:rPr lang="ko-KR" altLang="en-US" sz="2000" dirty="0"/>
              <a:t>메소드를 사용하기 위해서는 다음과 같은 제약이 따른다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제약</a:t>
            </a:r>
            <a:r>
              <a:rPr lang="en-US" altLang="ko-KR" sz="2000" dirty="0"/>
              <a:t>) </a:t>
            </a:r>
            <a:r>
              <a:rPr lang="ko-KR" altLang="en-US" sz="2000" dirty="0"/>
              <a:t>정렬 대상은 반드시 </a:t>
            </a:r>
            <a:r>
              <a:rPr lang="en-US" altLang="ko-KR" sz="2000" dirty="0"/>
              <a:t>Comparable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  인터페이스를 구현해야 한다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D8555E-222A-4D10-B62D-42CAD497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3" y="3228975"/>
            <a:ext cx="6367462" cy="400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45EDD3-A889-473D-ABF3-0FB52865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4181475"/>
            <a:ext cx="6184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42144-74AB-4FF4-9BB5-CBAB13ED2BF3}"/>
              </a:ext>
            </a:extLst>
          </p:cNvPr>
          <p:cNvSpPr txBox="1"/>
          <p:nvPr/>
        </p:nvSpPr>
        <p:spPr>
          <a:xfrm>
            <a:off x="85725" y="390525"/>
            <a:ext cx="64579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#clone() </a:t>
            </a:r>
            <a:r>
              <a:rPr lang="ko-KR" altLang="en-US" sz="3600" dirty="0"/>
              <a:t>메소드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2000" dirty="0"/>
              <a:t>생성자를 복제하여 사용할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Clone()</a:t>
            </a:r>
            <a:r>
              <a:rPr lang="ko-KR" altLang="en-US" sz="2000" dirty="0"/>
              <a:t>메소드를 사용 하면서 내가 어떤 속성을</a:t>
            </a:r>
            <a:endParaRPr lang="en-US" altLang="ko-KR" sz="2000" dirty="0"/>
          </a:p>
          <a:p>
            <a:r>
              <a:rPr lang="ko-KR" altLang="en-US" sz="2000" dirty="0"/>
              <a:t>복제하고 </a:t>
            </a:r>
            <a:r>
              <a:rPr lang="ko-KR" altLang="en-US" sz="2000" dirty="0" err="1"/>
              <a:t>싶은지</a:t>
            </a:r>
            <a:r>
              <a:rPr lang="ko-KR" altLang="en-US" sz="2000" dirty="0"/>
              <a:t> 재정의해 줄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Name</a:t>
            </a:r>
            <a:r>
              <a:rPr lang="ko-KR" altLang="en-US" sz="2000" dirty="0"/>
              <a:t> 과 </a:t>
            </a:r>
            <a:r>
              <a:rPr lang="en-US" altLang="ko-KR" sz="2000" dirty="0"/>
              <a:t>Hp</a:t>
            </a:r>
            <a:r>
              <a:rPr lang="ko-KR" altLang="en-US" sz="2000" dirty="0"/>
              <a:t>만 같게 </a:t>
            </a:r>
            <a:r>
              <a:rPr lang="en-US" altLang="ko-KR" sz="2000" dirty="0"/>
              <a:t>clone</a:t>
            </a:r>
            <a:r>
              <a:rPr lang="ko-KR" altLang="en-US" sz="2000" dirty="0"/>
              <a:t>을 재정의 하고 </a:t>
            </a:r>
            <a:endParaRPr lang="en-US" altLang="ko-KR" sz="2000" dirty="0"/>
          </a:p>
          <a:p>
            <a:r>
              <a:rPr lang="en-US" altLang="ko-KR" sz="2000" dirty="0"/>
              <a:t>Clone</a:t>
            </a:r>
            <a:r>
              <a:rPr lang="ko-KR" altLang="en-US" sz="2000" dirty="0"/>
              <a:t>을 사용해서 출력을 해본 결과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974DC6-EA49-4F7C-A81B-FE26BD78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48" y="0"/>
            <a:ext cx="6457951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DED72D-D635-4E50-A827-DA63BAFF9C56}"/>
              </a:ext>
            </a:extLst>
          </p:cNvPr>
          <p:cNvSpPr/>
          <p:nvPr/>
        </p:nvSpPr>
        <p:spPr>
          <a:xfrm>
            <a:off x="85724" y="3354304"/>
            <a:ext cx="4855244" cy="6987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B7B56-8ED0-4E9C-94B9-AF18D5A383FC}"/>
              </a:ext>
            </a:extLst>
          </p:cNvPr>
          <p:cNvSpPr/>
          <p:nvPr/>
        </p:nvSpPr>
        <p:spPr>
          <a:xfrm>
            <a:off x="6229850" y="41144"/>
            <a:ext cx="5641308" cy="105774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8B8C39-1CF3-440D-B4D4-E29112A395EB}"/>
              </a:ext>
            </a:extLst>
          </p:cNvPr>
          <p:cNvSpPr/>
          <p:nvPr/>
        </p:nvSpPr>
        <p:spPr>
          <a:xfrm>
            <a:off x="6229850" y="2825434"/>
            <a:ext cx="3186866" cy="105774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C3F66-5B82-41F0-B0F9-A4DCA9EF7FEE}"/>
              </a:ext>
            </a:extLst>
          </p:cNvPr>
          <p:cNvSpPr/>
          <p:nvPr/>
        </p:nvSpPr>
        <p:spPr>
          <a:xfrm>
            <a:off x="5734048" y="6312568"/>
            <a:ext cx="3321720" cy="50428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8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439DC-6DC0-4CFC-9EF3-ADCB7421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6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638CD4BE61824E974D96FE580AFB98" ma:contentTypeVersion="2" ma:contentTypeDescription="새 문서를 만듭니다." ma:contentTypeScope="" ma:versionID="190cb6946f9b2f0640434211cf8d60ac">
  <xsd:schema xmlns:xsd="http://www.w3.org/2001/XMLSchema" xmlns:xs="http://www.w3.org/2001/XMLSchema" xmlns:p="http://schemas.microsoft.com/office/2006/metadata/properties" xmlns:ns3="1f73dba7-15ab-4ee0-b558-ff91f8e77735" targetNamespace="http://schemas.microsoft.com/office/2006/metadata/properties" ma:root="true" ma:fieldsID="65c309552d3bb350f82dec5ab4c5d925" ns3:_="">
    <xsd:import namespace="1f73dba7-15ab-4ee0-b558-ff91f8e777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3dba7-15ab-4ee0-b558-ff91f8e777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0262BC-ED35-472E-911A-254701E70FEC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1f73dba7-15ab-4ee0-b558-ff91f8e7773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F20596-FB21-4E9B-A647-9A2169DEAC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81F324-69B5-4813-9C29-B3C590732B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3dba7-15ab-4ee0-b558-ff91f8e77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481</Words>
  <Application>Microsoft Office PowerPoint</Application>
  <PresentationFormat>와이드스크린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신석환</dc:creator>
  <cp:lastModifiedBy>신석환</cp:lastModifiedBy>
  <cp:revision>13</cp:revision>
  <dcterms:created xsi:type="dcterms:W3CDTF">2020-05-14T08:17:31Z</dcterms:created>
  <dcterms:modified xsi:type="dcterms:W3CDTF">2020-05-15T08:33:31Z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0x0101005C638CD4BE61824E974D96FE580AFB98</vt:lpwstr>
  </property>
</Properties>
</file>