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3461E-9425-C141-6588-B2DBE322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DC456-29F8-6F16-F93C-6A6B54D9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66237-69A6-9603-B512-8FEF91AA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78E28-7420-8D24-E7FE-313A870F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E65BF-4088-4869-1873-8109A4D2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F43D-F8EA-C5EB-DD10-7316CE3C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199D9-B1BE-AB9F-1DE8-96F566B7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A0717-D75E-000F-9CDC-069C8BD6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21F55-BDB2-2EF2-64AD-611C4684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30A33-C844-2DCD-65B3-2FC91E21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8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81A481-2A86-A2CA-84DD-1C315225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DD103-3F0E-8AF9-7152-6546FFC6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8F39D-8A22-BF48-2ADB-799B4C3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6ED76-19DB-7E7A-21F8-E5546CFD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D8D81-7E59-BD46-F853-EF2CBD19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CBC85-F673-3108-258D-367111F3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95DD-5B51-1563-5B12-6996F784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48B0D-F143-3151-58AE-4F7E5EBF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3F6FF-1C92-54D1-A6EF-646B88F1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7D3EF-D8CE-77B7-9E71-A5E1DF8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2EC3-1670-B06C-2AC1-4108F1C5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BD569-3001-F190-6320-58D95552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42EE5-AC65-E875-3D59-00819B08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FCF70-1919-58BC-C7FA-8418FF5D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5FE95-0A43-260D-67D1-6D436768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8CE5-C25D-5AB7-A235-28A564E0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BEA13-931A-0E01-5CD2-8CC1B555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C400C-A119-CA05-7399-A4E630E3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57485-BD90-D632-9B0F-53B1C419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1A83B-FE0E-5887-F29C-17251CBF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BD126-861E-74D7-1E97-CE16F298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205A8-5A6E-0027-3CD3-8248965F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2CB9E-7863-3F3C-59B2-B7DC4509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21E62-18EF-2D89-0B54-9698DB51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221F28-5C8C-7A78-947A-8F3E64CC0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45217-4DF5-B725-B45C-DFE7B8826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75CAF-FCC4-745F-80F4-A3A9E103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851B5-9DA8-7173-299F-BD127EE5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5B9602-566A-0E71-E993-D209EA8F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D9265-8422-9453-6373-AFBE6928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B28C8-85C2-40A8-E771-03CC4B70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BF2BE-E2EC-3D16-2417-C8B930CD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54691-36A7-E58C-BEFA-8F6687C7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9F36E-E254-53FE-182A-85579085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EFDEF-DDCF-9C19-A7A8-74DDF7F9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65351-2D31-C02F-C45D-214D01D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1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EFD45-12D3-02DA-AC67-5210E53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1A745-A04A-7323-FA42-F7E0F745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18F82-7A32-3A0A-BECC-53FFA6FA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33C2D-6903-62DA-A419-88E5EDDC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D62C-BC42-D48F-9149-86950571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CD19E-FED4-90FA-9BC5-A40F8A48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5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FADF5-B758-0911-6C3C-5446C5A9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13F6C-F11C-76CB-E2BA-7D3196F91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73DCA-7935-1EE7-34DD-B6D5EAD4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2CC69-163F-95A1-12C7-C109D40B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274D0-AE5B-8586-F7F7-235DD126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629CD-B25E-02B3-9801-04A93C69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3BD8E0-BD6C-FAE9-ECE5-F869C7A8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8DA12-F52F-9579-7045-BD2B7D3E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5FFA-DC29-A5C8-145B-C45ABE274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0B3A8-C2EA-4C0F-BA53-B117BF0116FE}" type="datetimeFigureOut">
              <a:rPr lang="ko-KR" altLang="en-US" smtClean="0"/>
              <a:t>2024. 2. 18.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A5C2-9A28-843E-8411-276D74846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515D9-E473-E344-5CB9-108C7DA90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CA331-5A6E-4CF0-BA93-220BCF82F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4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088C-C5E7-8A8A-0B42-2081C99D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73F74-7226-1CE6-1AF4-FDA4FC75900E}"/>
              </a:ext>
            </a:extLst>
          </p:cNvPr>
          <p:cNvSpPr txBox="1"/>
          <p:nvPr/>
        </p:nvSpPr>
        <p:spPr>
          <a:xfrm>
            <a:off x="261146" y="12930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FCN 240218_095746</a:t>
            </a:r>
            <a:endParaRPr lang="ko-KR" altLang="en-US" dirty="0"/>
          </a:p>
        </p:txBody>
      </p:sp>
      <p:pic>
        <p:nvPicPr>
          <p:cNvPr id="16" name="그림 15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592C73C3-6113-8E35-10EE-1923378CC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11" y="2662645"/>
            <a:ext cx="5333559" cy="3998645"/>
          </a:xfrm>
          <a:prstGeom prst="rect">
            <a:avLst/>
          </a:prstGeom>
        </p:spPr>
      </p:pic>
      <p:pic>
        <p:nvPicPr>
          <p:cNvPr id="18" name="그림 17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B9B1F25E-C3AE-0522-0B93-31D880E19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" y="3232352"/>
            <a:ext cx="5333559" cy="3998645"/>
          </a:xfrm>
          <a:prstGeom prst="rect">
            <a:avLst/>
          </a:prstGeom>
        </p:spPr>
      </p:pic>
      <p:pic>
        <p:nvPicPr>
          <p:cNvPr id="20" name="그림 19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A65D0733-951F-F338-8EC9-AB42048C4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92" y="0"/>
            <a:ext cx="5333559" cy="3998645"/>
          </a:xfrm>
          <a:prstGeom prst="rect">
            <a:avLst/>
          </a:prstGeom>
        </p:spPr>
      </p:pic>
      <p:pic>
        <p:nvPicPr>
          <p:cNvPr id="22" name="그림 21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A3B481D6-116A-5525-F386-6AC79C600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" y="66332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5B137-B763-646C-3EC2-325B8CA1B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2E638-137A-DC85-1B49-2ADE6AC64B86}"/>
              </a:ext>
            </a:extLst>
          </p:cNvPr>
          <p:cNvSpPr txBox="1"/>
          <p:nvPr/>
        </p:nvSpPr>
        <p:spPr>
          <a:xfrm>
            <a:off x="261146" y="12930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240218_095753</a:t>
            </a:r>
            <a:endParaRPr lang="ko-KR" altLang="en-US" dirty="0"/>
          </a:p>
        </p:txBody>
      </p:sp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BA6A0BE-DE49-5AAE-9B95-255ED0000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92" y="3171392"/>
            <a:ext cx="5333559" cy="3998645"/>
          </a:xfrm>
          <a:prstGeom prst="rect">
            <a:avLst/>
          </a:prstGeom>
        </p:spPr>
      </p:pic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73D34C0-0059-F4E3-7F6D-D7CA26F8B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5" y="3171392"/>
            <a:ext cx="5333559" cy="3998645"/>
          </a:xfrm>
          <a:prstGeom prst="rect">
            <a:avLst/>
          </a:prstGeom>
        </p:spPr>
      </p:pic>
      <p:pic>
        <p:nvPicPr>
          <p:cNvPr id="8" name="그림 7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23DE9B29-CB40-F6AA-9D1E-A48567F6C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80" y="-288726"/>
            <a:ext cx="5333559" cy="3998645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25F0404-C458-4B26-AE37-3B043681D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923" y="49864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2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8FE04-4ED4-1034-B08F-8ACE67AE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D4F99-13C2-1A18-A4AD-90DF8D6650ED}"/>
              </a:ext>
            </a:extLst>
          </p:cNvPr>
          <p:cNvSpPr txBox="1"/>
          <p:nvPr/>
        </p:nvSpPr>
        <p:spPr>
          <a:xfrm>
            <a:off x="261146" y="129309"/>
            <a:ext cx="31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Dixon 240218_095808 </a:t>
            </a:r>
            <a:endParaRPr lang="ko-KR" altLang="en-US" dirty="0"/>
          </a:p>
        </p:txBody>
      </p:sp>
      <p:pic>
        <p:nvPicPr>
          <p:cNvPr id="3" name="그림 2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72F7966E-0D61-1CDF-7E05-C98C529C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788" y="2680037"/>
            <a:ext cx="5333559" cy="3998645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355BE9A-A320-118A-8366-E2D1FE6E2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7" y="3428999"/>
            <a:ext cx="5333559" cy="3998645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F641FC7-6F81-84E8-99C1-A05DA604D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10" y="54282"/>
            <a:ext cx="5333559" cy="3998645"/>
          </a:xfrm>
          <a:prstGeom prst="rect">
            <a:avLst/>
          </a:prstGeom>
        </p:spPr>
      </p:pic>
      <p:pic>
        <p:nvPicPr>
          <p:cNvPr id="10" name="그림 9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4215E6B7-4018-2F92-C14D-001128D8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175" y="49864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A24F-69D7-6E1F-A2BB-9B423DDD5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9A475-2CA7-E07E-7C80-8A68BCC39C84}"/>
              </a:ext>
            </a:extLst>
          </p:cNvPr>
          <p:cNvSpPr txBox="1"/>
          <p:nvPr/>
        </p:nvSpPr>
        <p:spPr>
          <a:xfrm>
            <a:off x="261146" y="129309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High Damping 240218_095823 </a:t>
            </a:r>
            <a:endParaRPr lang="ko-KR" altLang="en-US" dirty="0"/>
          </a:p>
        </p:txBody>
      </p:sp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D8745E9D-FF2E-1B90-F417-3A14CAEF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61" y="2662645"/>
            <a:ext cx="5333559" cy="3998645"/>
          </a:xfrm>
          <a:prstGeom prst="rect">
            <a:avLst/>
          </a:prstGeom>
        </p:spPr>
      </p:pic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22752AA-C595-2CF5-60F1-A2C63103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399" y="3428999"/>
            <a:ext cx="5333559" cy="3998645"/>
          </a:xfrm>
          <a:prstGeom prst="rect">
            <a:avLst/>
          </a:prstGeom>
        </p:spPr>
      </p:pic>
      <p:pic>
        <p:nvPicPr>
          <p:cNvPr id="8" name="그림 7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C1C9E5BB-450A-A1B9-20BE-D7D43D0CD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00" y="663323"/>
            <a:ext cx="5333559" cy="3998645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10BB7079-056D-BA6B-95E5-269ECF1A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17" y="75376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4A914-A55F-C03B-13F7-4C03F1135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DAB7BB-7D29-B04F-65D6-F010AA4EF6E9}"/>
              </a:ext>
            </a:extLst>
          </p:cNvPr>
          <p:cNvSpPr txBox="1"/>
          <p:nvPr/>
        </p:nvSpPr>
        <p:spPr>
          <a:xfrm>
            <a:off x="261146" y="129309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High Ac 240218_100204 </a:t>
            </a:r>
            <a:endParaRPr lang="ko-KR" altLang="en-US" dirty="0"/>
          </a:p>
        </p:txBody>
      </p:sp>
      <p:pic>
        <p:nvPicPr>
          <p:cNvPr id="5" name="그림 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1AF8F7AF-77DE-F573-A055-6BF10CFA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53" y="2702327"/>
            <a:ext cx="5333559" cy="3998645"/>
          </a:xfrm>
          <a:prstGeom prst="rect">
            <a:avLst/>
          </a:prstGeom>
        </p:spPr>
      </p:pic>
      <p:pic>
        <p:nvPicPr>
          <p:cNvPr id="9" name="그림 8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364B5D7D-F780-8964-4ADA-F60AF5B0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300" y="2859355"/>
            <a:ext cx="5333559" cy="3998645"/>
          </a:xfrm>
          <a:prstGeom prst="rect">
            <a:avLst/>
          </a:prstGeom>
        </p:spPr>
      </p:pic>
      <p:pic>
        <p:nvPicPr>
          <p:cNvPr id="12" name="그림 11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739444B-2C43-EB63-37BD-99334A89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95" y="245312"/>
            <a:ext cx="5333559" cy="3998645"/>
          </a:xfrm>
          <a:prstGeom prst="rect">
            <a:avLst/>
          </a:prstGeom>
        </p:spPr>
      </p:pic>
      <p:pic>
        <p:nvPicPr>
          <p:cNvPr id="14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6844605-B682-6FFB-91EC-97B6DF9B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7" y="49864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유명석</dc:creator>
  <cp:lastModifiedBy>유명석</cp:lastModifiedBy>
  <cp:revision>2</cp:revision>
  <dcterms:created xsi:type="dcterms:W3CDTF">2024-02-18T00:48:32Z</dcterms:created>
  <dcterms:modified xsi:type="dcterms:W3CDTF">2024-02-18T11:35:55Z</dcterms:modified>
</cp:coreProperties>
</file>