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5"/>
      <p:bold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6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d4e1501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d4e1501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d4e15011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d4e15011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d1469b7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d1469b7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d1469b7a4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d1469b7a4_2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d4e15011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d4e15011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d1469b7a4_2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d1469b7a4_2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d1469b7a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d1469b7a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d1469b7a4_2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d1469b7a4_2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d1469b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d1469b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d1469b7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d1469b7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d1469b7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d1469b7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program-implement-rock-paper-scissor-gam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-flair.training/blogs/python-rock-paper-scissors-gam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Embedded System Design Raspberry Pi Mini-Project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79325" y="3586200"/>
            <a:ext cx="84984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i="1" u="sng" dirty="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Rock paper scissors game using GUI</a:t>
            </a:r>
            <a:endParaRPr sz="800" i="1" u="sng" dirty="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GB" sz="800" i="1" u="sng" dirty="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495650" y="1803738"/>
            <a:ext cx="3919200" cy="1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Rock paper scissor game in python using GUI was implemented.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Each win/loss situation is shown in the following table</a:t>
            </a:r>
            <a:endParaRPr sz="1400"/>
          </a:p>
          <a:p>
            <a:pPr marL="914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ctrTitle"/>
          </p:nvPr>
        </p:nvSpPr>
        <p:spPr>
          <a:xfrm>
            <a:off x="-467700" y="0"/>
            <a:ext cx="4010400" cy="6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/>
              <a:t>result</a:t>
            </a:r>
            <a:endParaRPr sz="3000"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l="9453" t="5222"/>
          <a:stretch/>
        </p:blipFill>
        <p:spPr>
          <a:xfrm>
            <a:off x="5292075" y="1012000"/>
            <a:ext cx="3081675" cy="31194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subTitle" idx="1"/>
          </p:nvPr>
        </p:nvSpPr>
        <p:spPr>
          <a:xfrm>
            <a:off x="311700" y="1194850"/>
            <a:ext cx="8520600" cy="24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E57"/>
              </a:buClr>
              <a:buSzPts val="1400"/>
              <a:buChar char="●"/>
            </a:pPr>
            <a:r>
              <a:rPr lang="en-GB" sz="1400" b="0">
                <a:solidFill>
                  <a:srgbClr val="4A4E57"/>
                </a:solidFill>
                <a:highlight>
                  <a:srgbClr val="FFFFFF"/>
                </a:highlight>
              </a:rPr>
              <a:t>In conclusion, the Rock Paper Scissors game does not follow difficult play patterns and does not conform to complex and unorthodox customs like that of the Olympics. </a:t>
            </a:r>
            <a:endParaRPr sz="1400" b="0">
              <a:solidFill>
                <a:srgbClr val="4A4E57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E57"/>
              </a:buClr>
              <a:buSzPts val="1400"/>
              <a:buChar char="●"/>
            </a:pPr>
            <a:r>
              <a:rPr lang="en-GB" sz="1400" b="0">
                <a:solidFill>
                  <a:srgbClr val="4A4E57"/>
                </a:solidFill>
                <a:highlight>
                  <a:srgbClr val="FFFFFF"/>
                </a:highlight>
              </a:rPr>
              <a:t>In other words, it offers simplicity in practice. You can play the Rock Paper Scissors game as an amateur to have fun and subscribe to the honor that it brings. </a:t>
            </a:r>
            <a:endParaRPr sz="1400" b="0">
              <a:solidFill>
                <a:srgbClr val="4A4E57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E57"/>
              </a:buClr>
              <a:buSzPts val="1400"/>
              <a:buChar char="●"/>
            </a:pPr>
            <a:r>
              <a:rPr lang="en-GB" sz="1400" b="0">
                <a:solidFill>
                  <a:srgbClr val="4A4E57"/>
                </a:solidFill>
                <a:highlight>
                  <a:srgbClr val="FFFFFF"/>
                </a:highlight>
              </a:rPr>
              <a:t>You can also pursue a career in it by becoming a professional RPS player like in every other professional sport globally. </a:t>
            </a:r>
            <a:endParaRPr sz="1400" b="0">
              <a:solidFill>
                <a:srgbClr val="4A4E57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E57"/>
              </a:buClr>
              <a:buSzPts val="1400"/>
              <a:buChar char="●"/>
            </a:pPr>
            <a:r>
              <a:rPr lang="en-GB" sz="1400" b="0">
                <a:solidFill>
                  <a:srgbClr val="4A4E57"/>
                </a:solidFill>
                <a:highlight>
                  <a:srgbClr val="FFFFFF"/>
                </a:highlight>
              </a:rPr>
              <a:t>In any way, the Rock Paper Scissors game is a game for everybody with unique physiognomies.</a:t>
            </a:r>
            <a:endParaRPr sz="1400" b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155"/>
          </a:p>
        </p:txBody>
      </p:sp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>
            <a:off x="-467700" y="0"/>
            <a:ext cx="4010400" cy="6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/>
              <a:t>Conclusion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subTitle" idx="1"/>
          </p:nvPr>
        </p:nvSpPr>
        <p:spPr>
          <a:xfrm>
            <a:off x="365450" y="1080650"/>
            <a:ext cx="8516700" cy="23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u="sng">
                <a:solidFill>
                  <a:schemeClr val="hlink"/>
                </a:solidFill>
                <a:hlinkClick r:id="rId3"/>
              </a:rPr>
              <a:t>https://www.geeksforgeeks.org/python-program-implement-rock-paper-scissor-game/</a:t>
            </a:r>
            <a:endParaRPr sz="1400" b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u="sng">
                <a:solidFill>
                  <a:schemeClr val="hlink"/>
                </a:solidFill>
                <a:hlinkClick r:id="rId4"/>
              </a:rPr>
              <a:t>https://data-flair.training/blogs/python-rock-paper-scissors-game/</a:t>
            </a:r>
            <a:endParaRPr sz="1400" b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/>
          </a:p>
        </p:txBody>
      </p:sp>
      <p:sp>
        <p:nvSpPr>
          <p:cNvPr id="127" name="Google Shape;127;p2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010400" cy="6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00"/>
              <a:t>reference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670075" y="-28300"/>
            <a:ext cx="53277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00"/>
              <a:t>Background</a:t>
            </a:r>
            <a:endParaRPr sz="370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725950" y="764425"/>
            <a:ext cx="8133600" cy="31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0"/>
              <a:t>Rock paper scissors game is also known as stone paper scissors. It is a hand game that is usually played between 2 people, each player can randomly form any one of three from their hand.</a:t>
            </a:r>
            <a:endParaRPr sz="1400" b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0"/>
              <a:t>A player who chooses rock will win by another player who chooses scissors but loose by the player who chooses paper; a player with paper will loose by the player with the scissors.</a:t>
            </a:r>
            <a:endParaRPr sz="1400" b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0"/>
              <a:t>If both players choose the same then the game is tied. Rock paper scissors game is mainly played among kids.</a:t>
            </a:r>
            <a:endParaRPr sz="1400"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347075" y="1005450"/>
            <a:ext cx="8520600" cy="31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A quick stress reliever for anyone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A quick game interactive game for kids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One beautiful thing about the Rock Paper Scissors game is that you can improve your wellbeing and lifestyle by merely playing the game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The participants of the game can decide to use the game to fulfill a particular task. The following are a few examples of ways the game can be made fun and satisfy the original purpose of the game: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Used between siblings to decide who clears the table or trims the garden. Colleagues can also play the game to decide who pays the bill for lunch.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Addition and substitution of throws to extend the way the game is </a:t>
            </a:r>
            <a:r>
              <a:rPr lang="en-GB" sz="1400">
                <a:solidFill>
                  <a:srgbClr val="000000"/>
                </a:solidFill>
                <a:highlight>
                  <a:schemeClr val="dk1"/>
                </a:highlight>
              </a:rPr>
              <a:t>being played.</a:t>
            </a:r>
            <a:endParaRPr sz="14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45720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400" b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1670075" y="-84900"/>
            <a:ext cx="53277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00"/>
              <a:t>KEY POINTS SOLVED</a:t>
            </a:r>
            <a:endParaRPr sz="3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xfrm>
            <a:off x="1719600" y="0"/>
            <a:ext cx="53277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00"/>
              <a:t>Objective</a:t>
            </a:r>
            <a:endParaRPr sz="3700"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664025" y="452950"/>
            <a:ext cx="8133600" cy="31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0"/>
              <a:t>The objective is to make  a rock-paper-scissor python project for single player that play against computer, in Python using GUI.</a:t>
            </a:r>
            <a:endParaRPr sz="1400" b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/>
              <a:t> </a:t>
            </a:r>
            <a:endParaRPr sz="1400"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0"/>
              <a:t>The game must have interactive buttons and a score counter.</a:t>
            </a:r>
            <a:endParaRPr sz="1400"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00"/>
              <a:t>Block diagram</a:t>
            </a:r>
            <a:endParaRPr sz="36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750" y="252750"/>
            <a:ext cx="6787502" cy="46379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2" name="Google Shape;82;p17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47520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00"/>
              <a:t>Block diagram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602100" y="991500"/>
            <a:ext cx="8133600" cy="31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0"/>
              <a:t>Import required libraries</a:t>
            </a:r>
            <a:endParaRPr sz="1400" b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0"/>
              <a:t>Initialize window</a:t>
            </a:r>
            <a:endParaRPr sz="1400" b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0"/>
              <a:t>Code for user choice</a:t>
            </a:r>
            <a:endParaRPr sz="1400" b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0"/>
              <a:t>Code for computer choice</a:t>
            </a:r>
            <a:endParaRPr sz="1400" b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0"/>
              <a:t>Define functions</a:t>
            </a:r>
            <a:endParaRPr sz="1400" b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0"/>
              <a:t>Define buttons </a:t>
            </a:r>
            <a:endParaRPr sz="1400" b="0"/>
          </a:p>
        </p:txBody>
      </p:sp>
      <p:sp>
        <p:nvSpPr>
          <p:cNvPr id="88" name="Google Shape;88;p18"/>
          <p:cNvSpPr txBox="1">
            <a:spLocks noGrp="1"/>
          </p:cNvSpPr>
          <p:nvPr>
            <p:ph type="ctrTitle"/>
          </p:nvPr>
        </p:nvSpPr>
        <p:spPr>
          <a:xfrm>
            <a:off x="1719600" y="0"/>
            <a:ext cx="53277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00"/>
              <a:t>step to build a rock-paper-scissors game using python</a:t>
            </a:r>
            <a:endParaRPr sz="3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010400" cy="6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/>
              <a:t>Methodology</a:t>
            </a:r>
            <a:endParaRPr sz="3000"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1"/>
          </p:nvPr>
        </p:nvSpPr>
        <p:spPr>
          <a:xfrm>
            <a:off x="698675" y="367975"/>
            <a:ext cx="4314300" cy="3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0"/>
              <a:t>Define the choices</a:t>
            </a:r>
            <a:endParaRPr sz="1400"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0"/>
              <a:t>Randomize the choice from computer.</a:t>
            </a:r>
            <a:endParaRPr sz="1400"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0"/>
              <a:t>We define a variable x for the input from the user.</a:t>
            </a:r>
            <a:endParaRPr sz="1400"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0"/>
              <a:t>We pass the user’s input and random choice from the computer to a  defined function to compare win/loss.</a:t>
            </a:r>
            <a:endParaRPr sz="1400" b="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100" y="1169075"/>
            <a:ext cx="3066475" cy="28053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495975" y="843600"/>
            <a:ext cx="4294500" cy="34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201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3"/>
              <a:buChar char="●"/>
            </a:pPr>
            <a:r>
              <a:rPr lang="en-GB" sz="1442" b="0"/>
              <a:t>The function compares various inputs and decides win loss accordingly.</a:t>
            </a:r>
            <a:endParaRPr sz="1442" b="0"/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42" b="0"/>
          </a:p>
          <a:p>
            <a:pPr marL="457200" lvl="0" indent="-3201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3"/>
              <a:buChar char="●"/>
            </a:pPr>
            <a:r>
              <a:rPr lang="en-GB" sz="1442" b="0"/>
              <a:t>If both inputs are same then, the program declares it a draw.</a:t>
            </a:r>
            <a:endParaRPr sz="1442" b="0"/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42" b="0"/>
          </a:p>
          <a:p>
            <a:pPr marL="457200" lvl="0" indent="-3201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3"/>
              <a:buChar char="●"/>
            </a:pPr>
            <a:r>
              <a:rPr lang="en-GB" sz="1442" b="0"/>
              <a:t>Win criteria is:</a:t>
            </a:r>
            <a:endParaRPr sz="1442" b="0"/>
          </a:p>
          <a:p>
            <a:pPr marL="914400" lvl="1" indent="-3201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3"/>
              <a:buChar char="○"/>
            </a:pPr>
            <a:r>
              <a:rPr lang="en-GB" sz="1442" b="0"/>
              <a:t>ROCK&gt;&gt;SCISSOR</a:t>
            </a:r>
            <a:endParaRPr sz="1442" b="0"/>
          </a:p>
          <a:p>
            <a:pPr marL="914400" lvl="1" indent="-3201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3"/>
              <a:buChar char="○"/>
            </a:pPr>
            <a:r>
              <a:rPr lang="en-GB" sz="1442" b="0"/>
              <a:t>SCISSOR&gt;&gt;PAPER</a:t>
            </a:r>
            <a:endParaRPr sz="1442" b="0"/>
          </a:p>
          <a:p>
            <a:pPr marL="914400" lvl="1" indent="-3201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3"/>
              <a:buChar char="○"/>
            </a:pPr>
            <a:r>
              <a:rPr lang="en-GB" sz="1442" b="0"/>
              <a:t>PAPER&gt;&gt;ROCK</a:t>
            </a:r>
            <a:endParaRPr sz="1442" b="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450" y="631400"/>
            <a:ext cx="2796975" cy="3880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" name="Google Shape;102;p2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010400" cy="6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/>
              <a:t>Methodology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50" y="1069625"/>
            <a:ext cx="7784524" cy="27680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-467700" y="0"/>
            <a:ext cx="4010400" cy="6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/>
              <a:t>result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On-screen Show (16:9)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Droid Serif</vt:lpstr>
      <vt:lpstr>Arial</vt:lpstr>
      <vt:lpstr>Amatic SC</vt:lpstr>
      <vt:lpstr>Source Code Pro</vt:lpstr>
      <vt:lpstr>Beach Day</vt:lpstr>
      <vt:lpstr>Embedded System Design Raspberry Pi Mini-Project</vt:lpstr>
      <vt:lpstr>Background</vt:lpstr>
      <vt:lpstr>KEY POINTS SOLVED</vt:lpstr>
      <vt:lpstr>Objective</vt:lpstr>
      <vt:lpstr>Block diagram</vt:lpstr>
      <vt:lpstr>step to build a rock-paper-scissors game using python</vt:lpstr>
      <vt:lpstr>Methodology</vt:lpstr>
      <vt:lpstr>Methodology</vt:lpstr>
      <vt:lpstr>result</vt:lpstr>
      <vt:lpstr>result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Design Raspberry Pi Mini-Project</dc:title>
  <cp:lastModifiedBy>Divyanshu Bhaskar</cp:lastModifiedBy>
  <cp:revision>3</cp:revision>
  <dcterms:modified xsi:type="dcterms:W3CDTF">2021-11-03T07:44:29Z</dcterms:modified>
</cp:coreProperties>
</file>