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305" r:id="rId3"/>
    <p:sldId id="306" r:id="rId4"/>
    <p:sldId id="307" r:id="rId5"/>
    <p:sldId id="308" r:id="rId6"/>
    <p:sldId id="30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7CF"/>
    <a:srgbClr val="B1D1CE"/>
    <a:srgbClr val="D58584"/>
    <a:srgbClr val="658762"/>
    <a:srgbClr val="F6BBBF"/>
    <a:srgbClr val="E1F2EA"/>
    <a:srgbClr val="F86B74"/>
    <a:srgbClr val="43435B"/>
    <a:srgbClr val="E5DBD2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>
      <p:cViewPr varScale="1">
        <p:scale>
          <a:sx n="67" d="100"/>
          <a:sy n="67" d="100"/>
        </p:scale>
        <p:origin x="572" y="52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2017-11-21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왜안써져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CE62-D631-4C14-A5E1-5635DD3BB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82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2017-11-21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왜안써져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0CDAB-2C50-400D-9B73-85E44042D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73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6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1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3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257909"/>
            <a:ext cx="91567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678596"/>
            <a:ext cx="91567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665"/>
          <a:stretch>
            <a:fillRect/>
          </a:stretch>
        </p:blipFill>
        <p:spPr bwMode="auto">
          <a:xfrm>
            <a:off x="-6350" y="-27384"/>
            <a:ext cx="9156700" cy="478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0943" y="1483198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50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Computer Engineering</a:t>
            </a:r>
            <a:endParaRPr lang="en-US" altLang="ko-KR" sz="50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  <a:p>
            <a:r>
              <a:rPr lang="en-US" altLang="ko-KR" sz="4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 </a:t>
            </a:r>
            <a:r>
              <a:rPr lang="en-US" altLang="ko-KR" sz="4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Healthcare</a:t>
            </a:r>
            <a:endParaRPr lang="ko-KR" altLang="en-US" sz="4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8164" y="4114279"/>
            <a:ext cx="28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2013722094 </a:t>
            </a:r>
            <a:r>
              <a:rPr lang="ko-KR" altLang="en-US" sz="1400" dirty="0" smtClean="0"/>
              <a:t>김동우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2013722094 </a:t>
            </a:r>
            <a:r>
              <a:rPr lang="ko-KR" altLang="en-US" sz="1400" dirty="0" err="1" smtClean="0"/>
              <a:t>음승태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64188" y="3501008"/>
            <a:ext cx="2556284" cy="585279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3200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컴퓨터 공학과</a:t>
            </a:r>
            <a:endParaRPr lang="ko-KR" altLang="en-US" sz="3200" spc="-5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진행현황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및 계획 요약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352928" cy="28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진행현황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및 계획 요약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진행현황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및 계획 요약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5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진행현황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및 계획 요약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진행현황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및 계획 요약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</TotalTime>
  <Words>36</Words>
  <Application>Microsoft Office PowerPoint</Application>
  <PresentationFormat>화면 슬라이드 쇼(4:3)</PresentationFormat>
  <Paragraphs>16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Zins.P</dc:creator>
  <cp:lastModifiedBy>Windows 사용자</cp:lastModifiedBy>
  <cp:revision>207</cp:revision>
  <dcterms:created xsi:type="dcterms:W3CDTF">2015-03-27T04:47:41Z</dcterms:created>
  <dcterms:modified xsi:type="dcterms:W3CDTF">2018-12-20T05:07:33Z</dcterms:modified>
</cp:coreProperties>
</file>