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4" r:id="rId2"/>
    <p:sldId id="305" r:id="rId3"/>
    <p:sldId id="306" r:id="rId4"/>
    <p:sldId id="30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7CF"/>
    <a:srgbClr val="B1D1CE"/>
    <a:srgbClr val="D58584"/>
    <a:srgbClr val="658762"/>
    <a:srgbClr val="F6BBBF"/>
    <a:srgbClr val="E1F2EA"/>
    <a:srgbClr val="F86B74"/>
    <a:srgbClr val="43435B"/>
    <a:srgbClr val="E5DBD2"/>
    <a:srgbClr val="948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60"/>
  </p:normalViewPr>
  <p:slideViewPr>
    <p:cSldViewPr>
      <p:cViewPr varScale="1">
        <p:scale>
          <a:sx n="67" d="100"/>
          <a:sy n="67" d="100"/>
        </p:scale>
        <p:origin x="184" y="52"/>
      </p:cViewPr>
      <p:guideLst>
        <p:guide pos="2880"/>
        <p:guide pos="204"/>
        <p:guide pos="5556"/>
        <p:guide orient="horz" pos="210"/>
        <p:guide orient="horz" pos="4088"/>
        <p:guide orient="horz" pos="2160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ko-KR"/>
              <a:t>2017-11-21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왜안써져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0CE62-D631-4C14-A5E1-5635DD3BB5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0827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ko-KR"/>
              <a:t>2017-11-21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왜안써져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0CDAB-2C50-400D-9B73-85E44042D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73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0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68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257909"/>
            <a:ext cx="9156700" cy="560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678596"/>
            <a:ext cx="9156700" cy="518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4665"/>
          <a:stretch>
            <a:fillRect/>
          </a:stretch>
        </p:blipFill>
        <p:spPr bwMode="auto">
          <a:xfrm>
            <a:off x="-6350" y="-27384"/>
            <a:ext cx="9156700" cy="478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7655927" cy="853434"/>
            <a:chOff x="-6" y="1"/>
            <a:chExt cx="7655927" cy="853434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-6" y="789029"/>
              <a:ext cx="7655927" cy="64406"/>
              <a:chOff x="-531229" y="695924"/>
              <a:chExt cx="7655927" cy="174931"/>
            </a:xfrm>
          </p:grpSpPr>
          <p:sp>
            <p:nvSpPr>
              <p:cNvPr id="17" name="직사각형 16"/>
              <p:cNvSpPr/>
              <p:nvPr userDrawn="1"/>
            </p:nvSpPr>
            <p:spPr>
              <a:xfrm flipH="1" flipV="1">
                <a:off x="-531229" y="695924"/>
                <a:ext cx="7408278" cy="1749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8" name="평행 사변형 17"/>
              <p:cNvSpPr/>
              <p:nvPr userDrawn="1"/>
            </p:nvSpPr>
            <p:spPr>
              <a:xfrm flipH="1" flipV="1">
                <a:off x="6591299" y="695927"/>
                <a:ext cx="533399" cy="174928"/>
              </a:xfrm>
              <a:prstGeom prst="parallelogram">
                <a:avLst>
                  <a:gd name="adj" fmla="val 9034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  <p:grpSp>
          <p:nvGrpSpPr>
            <p:cNvPr id="13" name="그룹 12"/>
            <p:cNvGrpSpPr/>
            <p:nvPr userDrawn="1"/>
          </p:nvGrpSpPr>
          <p:grpSpPr>
            <a:xfrm>
              <a:off x="-5" y="1"/>
              <a:ext cx="594713" cy="426720"/>
              <a:chOff x="-6" y="348343"/>
              <a:chExt cx="696689" cy="499889"/>
            </a:xfrm>
          </p:grpSpPr>
          <p:sp>
            <p:nvSpPr>
              <p:cNvPr id="14" name="자유형 13"/>
              <p:cNvSpPr/>
              <p:nvPr userDrawn="1"/>
            </p:nvSpPr>
            <p:spPr>
              <a:xfrm flipH="1" flipV="1">
                <a:off x="-3" y="369932"/>
                <a:ext cx="316113" cy="316295"/>
              </a:xfrm>
              <a:custGeom>
                <a:avLst/>
                <a:gdLst>
                  <a:gd name="connsiteX0" fmla="*/ 0 w 737146"/>
                  <a:gd name="connsiteY0" fmla="*/ 0 h 326288"/>
                  <a:gd name="connsiteX1" fmla="*/ 459873 w 737146"/>
                  <a:gd name="connsiteY1" fmla="*/ 0 h 326288"/>
                  <a:gd name="connsiteX2" fmla="*/ 737146 w 737146"/>
                  <a:gd name="connsiteY2" fmla="*/ 0 h 326288"/>
                  <a:gd name="connsiteX3" fmla="*/ 522938 w 737146"/>
                  <a:gd name="connsiteY3" fmla="*/ 326288 h 326288"/>
                  <a:gd name="connsiteX4" fmla="*/ 261388 w 737146"/>
                  <a:gd name="connsiteY4" fmla="*/ 163094 h 32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146" h="326288">
                    <a:moveTo>
                      <a:pt x="0" y="0"/>
                    </a:moveTo>
                    <a:lnTo>
                      <a:pt x="459873" y="0"/>
                    </a:lnTo>
                    <a:lnTo>
                      <a:pt x="737146" y="0"/>
                    </a:lnTo>
                    <a:lnTo>
                      <a:pt x="522938" y="326288"/>
                    </a:lnTo>
                    <a:lnTo>
                      <a:pt x="261388" y="163094"/>
                    </a:lnTo>
                    <a:close/>
                  </a:path>
                </a:pathLst>
              </a:custGeom>
              <a:solidFill>
                <a:srgbClr val="7BC4B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 flipH="1" flipV="1">
                <a:off x="-6" y="348343"/>
                <a:ext cx="696689" cy="461554"/>
              </a:xfrm>
              <a:custGeom>
                <a:avLst/>
                <a:gdLst>
                  <a:gd name="connsiteX0" fmla="*/ 1148855 w 1624615"/>
                  <a:gd name="connsiteY0" fmla="*/ 422745 h 1234744"/>
                  <a:gd name="connsiteX1" fmla="*/ 1410405 w 1624615"/>
                  <a:gd name="connsiteY1" fmla="*/ 585939 h 1234744"/>
                  <a:gd name="connsiteX2" fmla="*/ 1624613 w 1624615"/>
                  <a:gd name="connsiteY2" fmla="*/ 719595 h 1234744"/>
                  <a:gd name="connsiteX3" fmla="*/ 1624613 w 1624615"/>
                  <a:gd name="connsiteY3" fmla="*/ 1234743 h 1234744"/>
                  <a:gd name="connsiteX4" fmla="*/ 1624615 w 1624615"/>
                  <a:gd name="connsiteY4" fmla="*/ 1234743 h 1234744"/>
                  <a:gd name="connsiteX5" fmla="*/ 1624615 w 1624615"/>
                  <a:gd name="connsiteY5" fmla="*/ 1234744 h 1234744"/>
                  <a:gd name="connsiteX6" fmla="*/ 0 w 1624615"/>
                  <a:gd name="connsiteY6" fmla="*/ 1234744 h 1234744"/>
                  <a:gd name="connsiteX7" fmla="*/ 1 w 1624615"/>
                  <a:gd name="connsiteY7" fmla="*/ 1234743 h 1234744"/>
                  <a:gd name="connsiteX8" fmla="*/ 160652 w 1624615"/>
                  <a:gd name="connsiteY8" fmla="*/ 1234743 h 1234744"/>
                  <a:gd name="connsiteX9" fmla="*/ 1026989 w 1624615"/>
                  <a:gd name="connsiteY9" fmla="*/ 522881 h 1234744"/>
                  <a:gd name="connsiteX10" fmla="*/ 471328 w 1624615"/>
                  <a:gd name="connsiteY10" fmla="*/ 0 h 1234744"/>
                  <a:gd name="connsiteX11" fmla="*/ 887464 w 1624615"/>
                  <a:gd name="connsiteY11" fmla="*/ 259649 h 1234744"/>
                  <a:gd name="connsiteX12" fmla="*/ 696359 w 1624615"/>
                  <a:gd name="connsiteY12" fmla="*/ 259649 h 1234744"/>
                  <a:gd name="connsiteX13" fmla="*/ 696361 w 1624615"/>
                  <a:gd name="connsiteY13" fmla="*/ 259650 h 1234744"/>
                  <a:gd name="connsiteX14" fmla="*/ 696362 w 1624615"/>
                  <a:gd name="connsiteY14" fmla="*/ 259650 h 1234744"/>
                  <a:gd name="connsiteX15" fmla="*/ 887467 w 1624615"/>
                  <a:gd name="connsiteY15" fmla="*/ 259650 h 1234744"/>
                  <a:gd name="connsiteX16" fmla="*/ 1148855 w 1624615"/>
                  <a:gd name="connsiteY16" fmla="*/ 422744 h 1234744"/>
                  <a:gd name="connsiteX17" fmla="*/ 1026989 w 1624615"/>
                  <a:gd name="connsiteY17" fmla="*/ 522880 h 1234744"/>
                  <a:gd name="connsiteX18" fmla="*/ 160652 w 1624615"/>
                  <a:gd name="connsiteY18" fmla="*/ 1234742 h 1234744"/>
                  <a:gd name="connsiteX19" fmla="*/ 1 w 1624615"/>
                  <a:gd name="connsiteY19" fmla="*/ 1234742 h 1234744"/>
                  <a:gd name="connsiteX20" fmla="*/ 372214 w 1624615"/>
                  <a:gd name="connsiteY20" fmla="*/ 259650 h 1234744"/>
                  <a:gd name="connsiteX21" fmla="*/ 372215 w 1624615"/>
                  <a:gd name="connsiteY21" fmla="*/ 259650 h 1234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4615" h="1234744">
                    <a:moveTo>
                      <a:pt x="1148855" y="422745"/>
                    </a:moveTo>
                    <a:lnTo>
                      <a:pt x="1410405" y="585939"/>
                    </a:lnTo>
                    <a:lnTo>
                      <a:pt x="1624613" y="719595"/>
                    </a:lnTo>
                    <a:lnTo>
                      <a:pt x="1624613" y="1234743"/>
                    </a:lnTo>
                    <a:lnTo>
                      <a:pt x="1624615" y="1234743"/>
                    </a:lnTo>
                    <a:lnTo>
                      <a:pt x="1624615" y="1234744"/>
                    </a:lnTo>
                    <a:lnTo>
                      <a:pt x="0" y="1234744"/>
                    </a:lnTo>
                    <a:lnTo>
                      <a:pt x="1" y="1234743"/>
                    </a:lnTo>
                    <a:lnTo>
                      <a:pt x="160652" y="1234743"/>
                    </a:lnTo>
                    <a:lnTo>
                      <a:pt x="1026989" y="522881"/>
                    </a:lnTo>
                    <a:close/>
                    <a:moveTo>
                      <a:pt x="471328" y="0"/>
                    </a:moveTo>
                    <a:lnTo>
                      <a:pt x="887464" y="259649"/>
                    </a:lnTo>
                    <a:lnTo>
                      <a:pt x="696359" y="259649"/>
                    </a:lnTo>
                    <a:lnTo>
                      <a:pt x="696361" y="259650"/>
                    </a:lnTo>
                    <a:lnTo>
                      <a:pt x="696362" y="259650"/>
                    </a:lnTo>
                    <a:lnTo>
                      <a:pt x="887467" y="259650"/>
                    </a:lnTo>
                    <a:lnTo>
                      <a:pt x="1148855" y="422744"/>
                    </a:lnTo>
                    <a:lnTo>
                      <a:pt x="1026989" y="522880"/>
                    </a:lnTo>
                    <a:lnTo>
                      <a:pt x="160652" y="1234742"/>
                    </a:lnTo>
                    <a:lnTo>
                      <a:pt x="1" y="1234742"/>
                    </a:lnTo>
                    <a:lnTo>
                      <a:pt x="372214" y="259650"/>
                    </a:lnTo>
                    <a:lnTo>
                      <a:pt x="372215" y="259650"/>
                    </a:lnTo>
                    <a:close/>
                  </a:path>
                </a:pathLst>
              </a:custGeom>
              <a:pattFill prst="wdUpDiag">
                <a:fgClr>
                  <a:srgbClr val="977399"/>
                </a:fgClr>
                <a:bgClr>
                  <a:srgbClr val="BFA8C0"/>
                </a:bgClr>
              </a:patt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6" name="자유형 15"/>
              <p:cNvSpPr/>
              <p:nvPr userDrawn="1"/>
            </p:nvSpPr>
            <p:spPr>
              <a:xfrm flipH="1" flipV="1">
                <a:off x="-2" y="686229"/>
                <a:ext cx="118903" cy="162003"/>
              </a:xfrm>
              <a:custGeom>
                <a:avLst/>
                <a:gdLst>
                  <a:gd name="connsiteX0" fmla="*/ 277271 w 277271"/>
                  <a:gd name="connsiteY0" fmla="*/ 0 h 227831"/>
                  <a:gd name="connsiteX1" fmla="*/ 277271 w 277271"/>
                  <a:gd name="connsiteY1" fmla="*/ 227831 h 227831"/>
                  <a:gd name="connsiteX2" fmla="*/ 0 w 277271"/>
                  <a:gd name="connsiteY2" fmla="*/ 227831 h 227831"/>
                  <a:gd name="connsiteX3" fmla="*/ 277271 w 277271"/>
                  <a:gd name="connsiteY3" fmla="*/ 0 h 22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271" h="227831">
                    <a:moveTo>
                      <a:pt x="277271" y="0"/>
                    </a:moveTo>
                    <a:lnTo>
                      <a:pt x="277271" y="227831"/>
                    </a:lnTo>
                    <a:lnTo>
                      <a:pt x="0" y="227831"/>
                    </a:lnTo>
                    <a:lnTo>
                      <a:pt x="277271" y="0"/>
                    </a:lnTo>
                    <a:close/>
                  </a:path>
                </a:pathLst>
              </a:custGeom>
              <a:solidFill>
                <a:srgbClr val="4072A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-4154" y="1983396"/>
            <a:ext cx="9156986" cy="488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80943" y="1483198"/>
            <a:ext cx="6848583" cy="151090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50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Computer Engineering</a:t>
            </a:r>
            <a:endParaRPr lang="en-US" altLang="ko-KR" sz="50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  <a:p>
            <a:r>
              <a:rPr lang="en-US" altLang="ko-KR" sz="4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in </a:t>
            </a:r>
            <a:r>
              <a:rPr lang="en-US" altLang="ko-KR" sz="4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Healthcare</a:t>
            </a:r>
            <a:endParaRPr lang="ko-KR" altLang="en-US" sz="400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8164" y="4114279"/>
            <a:ext cx="28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2013722094 </a:t>
            </a:r>
            <a:r>
              <a:rPr lang="ko-KR" altLang="en-US" sz="1400" dirty="0" smtClean="0"/>
              <a:t>김동우</a:t>
            </a:r>
            <a:endParaRPr lang="en-US" altLang="ko-KR" sz="1400" dirty="0" smtClean="0"/>
          </a:p>
          <a:p>
            <a:pPr algn="r"/>
            <a:r>
              <a:rPr lang="en-US" altLang="ko-KR" sz="1400" dirty="0"/>
              <a:t>2014722050 </a:t>
            </a:r>
            <a:r>
              <a:rPr lang="ko-KR" altLang="en-US" sz="1400" dirty="0" err="1" smtClean="0"/>
              <a:t>음승태</a:t>
            </a:r>
            <a:endParaRPr lang="en-US" altLang="ko-KR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264188" y="3501008"/>
            <a:ext cx="2556284" cy="585279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3200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컴퓨터 공학과</a:t>
            </a:r>
            <a:endParaRPr lang="ko-KR" altLang="en-US" sz="3200" spc="-5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24428" y="6417332"/>
            <a:ext cx="71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err="1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진행현황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 및 계획 요약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4428" y="6417332"/>
            <a:ext cx="71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6" y="1556792"/>
            <a:ext cx="8352928" cy="26282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305" y="4653136"/>
            <a:ext cx="48862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~ 3</a:t>
            </a:r>
            <a:r>
              <a:rPr lang="ko-KR" altLang="en-US" dirty="0" smtClean="0"/>
              <a:t>월을 </a:t>
            </a:r>
            <a:r>
              <a:rPr lang="ko-KR" altLang="en-US" dirty="0" err="1" smtClean="0"/>
              <a:t>기반지식을</a:t>
            </a:r>
            <a:r>
              <a:rPr lang="ko-KR" altLang="en-US" dirty="0" smtClean="0"/>
              <a:t> 학습하는데 사용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/>
              <a:t> </a:t>
            </a:r>
            <a:r>
              <a:rPr lang="en-US" altLang="ko-KR" dirty="0" err="1" smtClean="0"/>
              <a:t>PyTorch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프로젝트 관련 논문 조사 병행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760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err="1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진행현황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 및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계획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4428" y="6417332"/>
            <a:ext cx="71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628800"/>
            <a:ext cx="3392884" cy="43513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5392" y="1633964"/>
            <a:ext cx="3441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밑바닥부터 시작하는 </a:t>
            </a:r>
            <a:r>
              <a:rPr lang="ko-KR" altLang="en-US" sz="2000" b="1" dirty="0" err="1" smtClean="0"/>
              <a:t>딥러닝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4575392" y="2384884"/>
            <a:ext cx="3960440" cy="3456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소요기간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한달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학습내용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  </a:t>
            </a:r>
            <a:r>
              <a:rPr lang="ko-KR" altLang="en-US" dirty="0" err="1">
                <a:solidFill>
                  <a:schemeClr val="tx1"/>
                </a:solidFill>
              </a:rPr>
              <a:t>퍼셉트론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  </a:t>
            </a:r>
            <a:r>
              <a:rPr lang="ko-KR" altLang="en-US" dirty="0">
                <a:solidFill>
                  <a:schemeClr val="tx1"/>
                </a:solidFill>
              </a:rPr>
              <a:t>신경망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오차역전파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CNN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27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err="1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진행현황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 및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계획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4428" y="6417332"/>
            <a:ext cx="71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628800"/>
            <a:ext cx="3392884" cy="43513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5392" y="1633964"/>
            <a:ext cx="3441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밑바닥부터 시작하는 </a:t>
            </a:r>
            <a:r>
              <a:rPr lang="ko-KR" altLang="en-US" sz="2000" b="1" dirty="0" err="1" smtClean="0"/>
              <a:t>딥러닝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4575392" y="2384884"/>
            <a:ext cx="3960440" cy="3456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소요기간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한달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학습내용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  </a:t>
            </a:r>
            <a:r>
              <a:rPr lang="ko-KR" altLang="en-US" dirty="0" err="1">
                <a:solidFill>
                  <a:schemeClr val="tx1"/>
                </a:solidFill>
              </a:rPr>
              <a:t>퍼셉트론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  </a:t>
            </a:r>
            <a:r>
              <a:rPr lang="ko-KR" altLang="en-US" dirty="0">
                <a:solidFill>
                  <a:schemeClr val="tx1"/>
                </a:solidFill>
              </a:rPr>
              <a:t>신경망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학습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오차역전파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CNN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2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2612</TotalTime>
  <Words>70</Words>
  <Application>Microsoft Office PowerPoint</Application>
  <PresentationFormat>화면 슬라이드 쇼(4:3)</PresentationFormat>
  <Paragraphs>41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Zins.P</dc:creator>
  <cp:lastModifiedBy>Windows 사용자</cp:lastModifiedBy>
  <cp:revision>211</cp:revision>
  <dcterms:created xsi:type="dcterms:W3CDTF">2015-03-27T04:47:41Z</dcterms:created>
  <dcterms:modified xsi:type="dcterms:W3CDTF">2018-12-20T06:03:13Z</dcterms:modified>
</cp:coreProperties>
</file>