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6" r:id="rId3"/>
    <p:sldId id="263" r:id="rId4"/>
  </p:sldIdLst>
  <p:sldSz cx="12192000" cy="6858000"/>
  <p:notesSz cx="6858000" cy="9144000"/>
  <p:embeddedFontLst>
    <p:embeddedFont>
      <p:font typeface="나눔바른고딕 Light" panose="020B0603020101020101" pitchFamily="50" charset="-127"/>
      <p:regular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B58"/>
    <a:srgbClr val="BFBFBF"/>
    <a:srgbClr val="DE0964"/>
    <a:srgbClr val="2A333C"/>
    <a:srgbClr val="0062C4"/>
    <a:srgbClr val="3399FF"/>
    <a:srgbClr val="F1F3F5"/>
    <a:srgbClr val="E9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3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5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3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0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0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3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7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04DCD-D215-46BC-93C7-0E53B41E8E4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030462" y="3195961"/>
            <a:ext cx="0" cy="104756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030462" y="3045041"/>
            <a:ext cx="0" cy="594804"/>
          </a:xfrm>
          <a:prstGeom prst="line">
            <a:avLst/>
          </a:prstGeom>
          <a:ln w="28575">
            <a:solidFill>
              <a:srgbClr val="DE09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A46F36-ACD3-4C96-A4D2-DB79640B8AB0}"/>
              </a:ext>
            </a:extLst>
          </p:cNvPr>
          <p:cNvSpPr txBox="1"/>
          <p:nvPr/>
        </p:nvSpPr>
        <p:spPr>
          <a:xfrm>
            <a:off x="4220049" y="3321358"/>
            <a:ext cx="499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Introduction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418D30-A1EE-4422-8321-DEA7335E57B3}"/>
              </a:ext>
            </a:extLst>
          </p:cNvPr>
          <p:cNvSpPr txBox="1"/>
          <p:nvPr/>
        </p:nvSpPr>
        <p:spPr>
          <a:xfrm>
            <a:off x="4220049" y="3013661"/>
            <a:ext cx="499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Data Structure Design (2018-02)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0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0" y="3056538"/>
            <a:ext cx="1642369" cy="39078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571347" y="3056538"/>
            <a:ext cx="71019" cy="390786"/>
          </a:xfrm>
          <a:prstGeom prst="rect">
            <a:avLst/>
          </a:prstGeom>
          <a:solidFill>
            <a:srgbClr val="DE0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99FF"/>
              </a:solidFill>
              <a:latin typeface="+mj-lt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2959336" cy="636057"/>
            <a:chOff x="1707484" y="54274"/>
            <a:chExt cx="2959336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29593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Team Introduction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12041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About Member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61681" y="2114189"/>
            <a:ext cx="1465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Team</a:t>
            </a: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Introduction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465BD85-04CE-4296-8A1F-CE810D591B26}"/>
              </a:ext>
            </a:extLst>
          </p:cNvPr>
          <p:cNvGrpSpPr/>
          <p:nvPr/>
        </p:nvGrpSpPr>
        <p:grpSpPr>
          <a:xfrm>
            <a:off x="101491" y="3068462"/>
            <a:ext cx="1473480" cy="643839"/>
            <a:chOff x="101491" y="3068462"/>
            <a:chExt cx="1473480" cy="643839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A8757D7-4878-41C8-8B7D-81CE6EDC0E0C}"/>
                </a:ext>
              </a:extLst>
            </p:cNvPr>
            <p:cNvSpPr/>
            <p:nvPr/>
          </p:nvSpPr>
          <p:spPr>
            <a:xfrm>
              <a:off x="101491" y="3404524"/>
              <a:ext cx="14734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BFBFBF"/>
                  </a:solidFill>
                  <a:latin typeface="+mj-lt"/>
                </a:rPr>
                <a:t>Communication</a:t>
              </a:r>
              <a:endParaRPr lang="ko-KR" altLang="en-US" sz="140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8B25E-4D08-4970-98D1-2AA9089670BB}"/>
                </a:ext>
              </a:extLst>
            </p:cNvPr>
            <p:cNvSpPr/>
            <p:nvPr/>
          </p:nvSpPr>
          <p:spPr>
            <a:xfrm>
              <a:off x="655869" y="3068462"/>
              <a:ext cx="8723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+mj-lt"/>
                </a:rPr>
                <a:t>Member</a:t>
              </a:r>
              <a:endParaRPr lang="ko-KR" altLang="en-US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D5C421D-EF2F-4B51-AC81-37CE46A993DA}"/>
              </a:ext>
            </a:extLst>
          </p:cNvPr>
          <p:cNvGrpSpPr/>
          <p:nvPr/>
        </p:nvGrpSpPr>
        <p:grpSpPr>
          <a:xfrm>
            <a:off x="5410834" y="1177518"/>
            <a:ext cx="2808514" cy="584775"/>
            <a:chOff x="5138057" y="1154752"/>
            <a:chExt cx="2808514" cy="58477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EBF3A78-1EE9-494A-A613-C43D84E49940}"/>
                </a:ext>
              </a:extLst>
            </p:cNvPr>
            <p:cNvSpPr txBox="1"/>
            <p:nvPr/>
          </p:nvSpPr>
          <p:spPr>
            <a:xfrm>
              <a:off x="5565146" y="1154752"/>
              <a:ext cx="22569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300" dirty="0" err="1">
                  <a:solidFill>
                    <a:srgbClr val="3E4B58"/>
                  </a:solidFill>
                </a:rPr>
                <a:t>또구설계</a:t>
              </a:r>
              <a:endParaRPr lang="ko-KR" altLang="en-US" sz="3200" spc="300" dirty="0">
                <a:solidFill>
                  <a:srgbClr val="3E4B58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47A7749-9DE3-4098-8D9D-22D520470DF6}"/>
                </a:ext>
              </a:extLst>
            </p:cNvPr>
            <p:cNvGrpSpPr/>
            <p:nvPr/>
          </p:nvGrpSpPr>
          <p:grpSpPr>
            <a:xfrm>
              <a:off x="5138057" y="1739527"/>
              <a:ext cx="2808514" cy="0"/>
              <a:chOff x="4746172" y="1745351"/>
              <a:chExt cx="2808514" cy="0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78684553-0825-4394-9FAC-253D61157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6172" y="1745351"/>
                <a:ext cx="718457" cy="0"/>
              </a:xfrm>
              <a:prstGeom prst="line">
                <a:avLst/>
              </a:prstGeom>
              <a:ln w="38100">
                <a:solidFill>
                  <a:srgbClr val="DE09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5EC5FA55-5FE1-4F18-8C78-FF7F90B26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4629" y="1745351"/>
                <a:ext cx="2090057" cy="0"/>
              </a:xfrm>
              <a:prstGeom prst="line">
                <a:avLst/>
              </a:prstGeom>
              <a:ln w="38100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B6F32163-F272-49AA-8738-48A3A749DB54}"/>
              </a:ext>
            </a:extLst>
          </p:cNvPr>
          <p:cNvSpPr/>
          <p:nvPr/>
        </p:nvSpPr>
        <p:spPr>
          <a:xfrm>
            <a:off x="2429801" y="2587024"/>
            <a:ext cx="1641600" cy="16056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3E4B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AF15DE57-176F-45F4-B573-A118D83731F7}"/>
              </a:ext>
            </a:extLst>
          </p:cNvPr>
          <p:cNvSpPr/>
          <p:nvPr/>
        </p:nvSpPr>
        <p:spPr>
          <a:xfrm>
            <a:off x="6229527" y="2626540"/>
            <a:ext cx="1642369" cy="160491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3E4B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AA66A4C6-43BC-4877-9E80-F9086099F109}"/>
              </a:ext>
            </a:extLst>
          </p:cNvPr>
          <p:cNvSpPr/>
          <p:nvPr/>
        </p:nvSpPr>
        <p:spPr>
          <a:xfrm>
            <a:off x="8151263" y="2602069"/>
            <a:ext cx="1641599" cy="160490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3E4B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B5A702-E567-4B50-A7E4-51E93FEEA60F}"/>
              </a:ext>
            </a:extLst>
          </p:cNvPr>
          <p:cNvSpPr/>
          <p:nvPr/>
        </p:nvSpPr>
        <p:spPr>
          <a:xfrm>
            <a:off x="6679980" y="4311134"/>
            <a:ext cx="665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박미지</a:t>
            </a:r>
            <a:endParaRPr lang="ko-KR" altLang="en-US" sz="1400" dirty="0">
              <a:solidFill>
                <a:srgbClr val="3E4B5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344BE87-8279-42B3-BA6E-0C489AC13686}"/>
              </a:ext>
            </a:extLst>
          </p:cNvPr>
          <p:cNvSpPr/>
          <p:nvPr/>
        </p:nvSpPr>
        <p:spPr>
          <a:xfrm>
            <a:off x="2911660" y="4311134"/>
            <a:ext cx="665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권도경</a:t>
            </a:r>
            <a:endParaRPr lang="ko-KR" altLang="en-US" sz="1400" dirty="0">
              <a:solidFill>
                <a:srgbClr val="3E4B5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9ECDBF2-EEC1-45DE-BAAE-480B5D7AA741}"/>
              </a:ext>
            </a:extLst>
          </p:cNvPr>
          <p:cNvSpPr/>
          <p:nvPr/>
        </p:nvSpPr>
        <p:spPr>
          <a:xfrm>
            <a:off x="4803053" y="4311134"/>
            <a:ext cx="665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김성재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167F607-00AF-43EF-B3A2-10AF35EDA15E}"/>
              </a:ext>
            </a:extLst>
          </p:cNvPr>
          <p:cNvSpPr/>
          <p:nvPr/>
        </p:nvSpPr>
        <p:spPr>
          <a:xfrm>
            <a:off x="8645764" y="4311134"/>
            <a:ext cx="545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용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D53C58E-7DF8-4E32-8495-0DF61075D65A}"/>
              </a:ext>
            </a:extLst>
          </p:cNvPr>
          <p:cNvSpPr/>
          <p:nvPr/>
        </p:nvSpPr>
        <p:spPr>
          <a:xfrm>
            <a:off x="10491323" y="4314502"/>
            <a:ext cx="665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조원희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C54D1AD-177E-4473-9EE8-86B5A09D1A4F}"/>
              </a:ext>
            </a:extLst>
          </p:cNvPr>
          <p:cNvSpPr/>
          <p:nvPr/>
        </p:nvSpPr>
        <p:spPr>
          <a:xfrm>
            <a:off x="6503649" y="4589655"/>
            <a:ext cx="1018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20150207</a:t>
            </a:r>
            <a:endParaRPr lang="ko-KR" altLang="en-US" sz="1400" dirty="0">
              <a:solidFill>
                <a:srgbClr val="3E4B5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702FE18-35DF-47B3-8778-63BB1F903DA8}"/>
              </a:ext>
            </a:extLst>
          </p:cNvPr>
          <p:cNvSpPr/>
          <p:nvPr/>
        </p:nvSpPr>
        <p:spPr>
          <a:xfrm>
            <a:off x="2713597" y="4617439"/>
            <a:ext cx="1018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20154077</a:t>
            </a:r>
            <a:endParaRPr lang="ko-KR" altLang="en-US" sz="1400" dirty="0">
              <a:solidFill>
                <a:srgbClr val="3E4B5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01017C6-7035-4407-B777-FBF7E8DEDDFD}"/>
              </a:ext>
            </a:extLst>
          </p:cNvPr>
          <p:cNvSpPr/>
          <p:nvPr/>
        </p:nvSpPr>
        <p:spPr>
          <a:xfrm>
            <a:off x="4626722" y="4626987"/>
            <a:ext cx="1018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20133659</a:t>
            </a:r>
            <a:endParaRPr lang="ko-KR" altLang="en-US" sz="1400" dirty="0">
              <a:solidFill>
                <a:srgbClr val="3E4B5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B8A90BD-D2A3-4B47-9848-9515D8C33619}"/>
              </a:ext>
            </a:extLst>
          </p:cNvPr>
          <p:cNvSpPr/>
          <p:nvPr/>
        </p:nvSpPr>
        <p:spPr>
          <a:xfrm>
            <a:off x="8409321" y="4617439"/>
            <a:ext cx="1018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20120596</a:t>
            </a:r>
            <a:endParaRPr lang="ko-KR" altLang="en-US" sz="1400" dirty="0">
              <a:solidFill>
                <a:srgbClr val="3E4B5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9986129-4009-4EDD-8DFC-055F0429B13C}"/>
              </a:ext>
            </a:extLst>
          </p:cNvPr>
          <p:cNvSpPr/>
          <p:nvPr/>
        </p:nvSpPr>
        <p:spPr>
          <a:xfrm>
            <a:off x="10322604" y="4617439"/>
            <a:ext cx="1018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20153129</a:t>
            </a:r>
            <a:endParaRPr lang="ko-KR" altLang="en-US" sz="1400" dirty="0">
              <a:solidFill>
                <a:srgbClr val="3E4B5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0C73655-1FB4-43E5-B407-32FA2D90436C}"/>
              </a:ext>
            </a:extLst>
          </p:cNvPr>
          <p:cNvSpPr/>
          <p:nvPr/>
        </p:nvSpPr>
        <p:spPr>
          <a:xfrm>
            <a:off x="2867673" y="4897432"/>
            <a:ext cx="753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Leader</a:t>
            </a:r>
            <a:endParaRPr lang="ko-KR" altLang="en-US" sz="1400" dirty="0">
              <a:solidFill>
                <a:srgbClr val="3E4B5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C01FBCA-23A4-44A7-9415-C021CD413124}"/>
              </a:ext>
            </a:extLst>
          </p:cNvPr>
          <p:cNvSpPr/>
          <p:nvPr/>
        </p:nvSpPr>
        <p:spPr>
          <a:xfrm>
            <a:off x="4307791" y="2626540"/>
            <a:ext cx="1642369" cy="1604919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3E4B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1900AA4-1943-431A-9E61-29B9CD73751A}"/>
              </a:ext>
            </a:extLst>
          </p:cNvPr>
          <p:cNvSpPr/>
          <p:nvPr/>
        </p:nvSpPr>
        <p:spPr>
          <a:xfrm>
            <a:off x="10072229" y="2626540"/>
            <a:ext cx="1525599" cy="1566084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3E4B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59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0" y="3360921"/>
            <a:ext cx="1642369" cy="39078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71347" y="3360921"/>
            <a:ext cx="71019" cy="390786"/>
          </a:xfrm>
          <a:prstGeom prst="rect">
            <a:avLst/>
          </a:prstGeom>
          <a:solidFill>
            <a:srgbClr val="DE0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99FF"/>
              </a:solidFill>
              <a:latin typeface="+mj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D1711B-69AB-4DAB-86AB-DBCFA9AFF6AE}"/>
              </a:ext>
            </a:extLst>
          </p:cNvPr>
          <p:cNvGrpSpPr/>
          <p:nvPr/>
        </p:nvGrpSpPr>
        <p:grpSpPr>
          <a:xfrm>
            <a:off x="2968573" y="2844428"/>
            <a:ext cx="8151414" cy="1814557"/>
            <a:chOff x="3100596" y="2924096"/>
            <a:chExt cx="8151414" cy="181455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97DA9F4-90B7-455C-A495-4C3EE846D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4935" y="3246751"/>
              <a:ext cx="3267075" cy="61912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6819B1A-E215-4CA5-9ACA-450E5D178FC3}"/>
                </a:ext>
              </a:extLst>
            </p:cNvPr>
            <p:cNvSpPr/>
            <p:nvPr/>
          </p:nvSpPr>
          <p:spPr>
            <a:xfrm>
              <a:off x="3100596" y="4014135"/>
              <a:ext cx="33477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rgbClr val="BFBFBF"/>
                  </a:solidFill>
                  <a:latin typeface="+mj-lt"/>
                </a:rPr>
                <a:t>https://github.com/orgs/DDoGuSulGye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223849-21EF-470B-9EEC-20EE6E9F6DEA}"/>
                </a:ext>
              </a:extLst>
            </p:cNvPr>
            <p:cNvSpPr/>
            <p:nvPr/>
          </p:nvSpPr>
          <p:spPr>
            <a:xfrm>
              <a:off x="9167066" y="4430876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+mj-lt"/>
                </a:rPr>
                <a:t>카카오톡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AD6E097-1B71-482D-9F6B-72705ECB41A1}"/>
                </a:ext>
              </a:extLst>
            </p:cNvPr>
            <p:cNvSpPr/>
            <p:nvPr/>
          </p:nvSpPr>
          <p:spPr>
            <a:xfrm>
              <a:off x="4151155" y="4430876"/>
              <a:ext cx="7857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+mj-lt"/>
                </a:rPr>
                <a:t>깃 허브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37818E3-5CCD-47F0-8CDB-FC09C8E81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2027" y="2924096"/>
              <a:ext cx="3143250" cy="981075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F1E58E-052E-4947-8F48-1C2B7C52A247}"/>
              </a:ext>
            </a:extLst>
          </p:cNvPr>
          <p:cNvSpPr/>
          <p:nvPr/>
        </p:nvSpPr>
        <p:spPr>
          <a:xfrm>
            <a:off x="316683" y="3457521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a typeface="08서울남산체 B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A64840E-E86E-43C6-8F9B-CA79C124CD73}"/>
              </a:ext>
            </a:extLst>
          </p:cNvPr>
          <p:cNvGrpSpPr/>
          <p:nvPr/>
        </p:nvGrpSpPr>
        <p:grpSpPr>
          <a:xfrm>
            <a:off x="1707484" y="54274"/>
            <a:ext cx="2959336" cy="636057"/>
            <a:chOff x="1707484" y="54274"/>
            <a:chExt cx="2959336" cy="63605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03EB21B-41A3-47FC-9F91-D3A44C44AAA6}"/>
                </a:ext>
              </a:extLst>
            </p:cNvPr>
            <p:cNvSpPr/>
            <p:nvPr/>
          </p:nvSpPr>
          <p:spPr>
            <a:xfrm>
              <a:off x="1707484" y="54274"/>
              <a:ext cx="29593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Team Introduction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9BAE7AC-E9EC-432D-8C6C-9A5BE3C5350F}"/>
                </a:ext>
              </a:extLst>
            </p:cNvPr>
            <p:cNvSpPr/>
            <p:nvPr/>
          </p:nvSpPr>
          <p:spPr>
            <a:xfrm>
              <a:off x="1707484" y="382554"/>
              <a:ext cx="1670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About Communication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A86C95-AEF1-4DBF-926A-F57750EE5A36}"/>
              </a:ext>
            </a:extLst>
          </p:cNvPr>
          <p:cNvSpPr/>
          <p:nvPr/>
        </p:nvSpPr>
        <p:spPr>
          <a:xfrm>
            <a:off x="161681" y="2114189"/>
            <a:ext cx="1465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Team</a:t>
            </a: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Introduction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45CD54C-854E-4498-8355-20FC9DFD8849}"/>
              </a:ext>
            </a:extLst>
          </p:cNvPr>
          <p:cNvGrpSpPr/>
          <p:nvPr/>
        </p:nvGrpSpPr>
        <p:grpSpPr>
          <a:xfrm>
            <a:off x="101491" y="3031342"/>
            <a:ext cx="1473480" cy="680959"/>
            <a:chOff x="101491" y="3031342"/>
            <a:chExt cx="1473480" cy="68095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5771F98-B840-4934-9DCB-F3C9579B472B}"/>
                </a:ext>
              </a:extLst>
            </p:cNvPr>
            <p:cNvSpPr/>
            <p:nvPr/>
          </p:nvSpPr>
          <p:spPr>
            <a:xfrm>
              <a:off x="101491" y="3404524"/>
              <a:ext cx="14734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+mj-lt"/>
                </a:rPr>
                <a:t>Communication</a:t>
              </a:r>
              <a:endParaRPr lang="ko-KR" alt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59271DE-7B2F-4CA3-AD12-945480A32EDD}"/>
                </a:ext>
              </a:extLst>
            </p:cNvPr>
            <p:cNvSpPr/>
            <p:nvPr/>
          </p:nvSpPr>
          <p:spPr>
            <a:xfrm>
              <a:off x="655323" y="3031342"/>
              <a:ext cx="8723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BFBFBF"/>
                  </a:solidFill>
                  <a:latin typeface="+mj-lt"/>
                </a:rPr>
                <a:t>Member</a:t>
              </a:r>
              <a:endParaRPr lang="ko-KR" altLang="en-US" sz="1400" dirty="0">
                <a:solidFill>
                  <a:srgbClr val="BFBFB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61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49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08서울남산체 B</vt:lpstr>
      <vt:lpstr>Arial</vt:lpstr>
      <vt:lpstr>나눔바른고딕 Light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김지은</dc:creator>
  <cp:lastModifiedBy>권도경</cp:lastModifiedBy>
  <cp:revision>45</cp:revision>
  <dcterms:created xsi:type="dcterms:W3CDTF">2016-08-06T10:34:02Z</dcterms:created>
  <dcterms:modified xsi:type="dcterms:W3CDTF">2018-10-30T11:59:20Z</dcterms:modified>
</cp:coreProperties>
</file>