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4" r:id="rId3"/>
    <p:sldId id="256" r:id="rId4"/>
    <p:sldId id="265" r:id="rId5"/>
    <p:sldId id="266" r:id="rId6"/>
    <p:sldId id="267" r:id="rId7"/>
    <p:sldId id="268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바른고딕 Light" panose="020B0603020101020101" pitchFamily="50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B58"/>
    <a:srgbClr val="DE0964"/>
    <a:srgbClr val="BFBFBF"/>
    <a:srgbClr val="2A333C"/>
    <a:srgbClr val="0062C4"/>
    <a:srgbClr val="3399FF"/>
    <a:srgbClr val="F1F3F5"/>
    <a:srgbClr val="E9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3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7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4DCD-D215-46BC-93C7-0E53B41E8E4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E1CB-A400-4475-8F60-81EAAE5975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6320477" cy="1229865"/>
            <a:chOff x="4030462" y="3013661"/>
            <a:chExt cx="6320477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030462" y="3342443"/>
              <a:ext cx="6320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Understanding</a:t>
              </a:r>
              <a:r>
                <a:rPr lang="ko-KR" altLang="en-US" sz="40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dirty="0">
                  <a:solidFill>
                    <a:schemeClr val="bg1"/>
                  </a:solidFill>
                </a:rPr>
                <a:t>Problems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17597" y="1879838"/>
            <a:ext cx="6806557" cy="2927497"/>
            <a:chOff x="3534470" y="1056628"/>
            <a:chExt cx="6806557" cy="29274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Team Introduction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Understanding Problems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Data Sets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D9B69E-AEC3-48E6-A7EE-CC91D9C13ED7}"/>
                </a:ext>
              </a:extLst>
            </p:cNvPr>
            <p:cNvSpPr txBox="1"/>
            <p:nvPr/>
          </p:nvSpPr>
          <p:spPr>
            <a:xfrm>
              <a:off x="3534470" y="3276239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4.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3056538"/>
            <a:ext cx="1642369" cy="39078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571347" y="3056538"/>
            <a:ext cx="71019" cy="390786"/>
          </a:xfrm>
          <a:prstGeom prst="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99FF"/>
              </a:solidFill>
              <a:latin typeface="+mj-lt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2959336" cy="636057"/>
            <a:chOff x="1707484" y="54274"/>
            <a:chExt cx="2959336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29593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Team Introduction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756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Member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61681" y="2114189"/>
            <a:ext cx="1465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-64155" y="3105409"/>
            <a:ext cx="1771639" cy="1130597"/>
            <a:chOff x="-64155" y="3105409"/>
            <a:chExt cx="1771639" cy="1130597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-64155" y="3486666"/>
              <a:ext cx="17716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Understanding Problems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313426" y="3105409"/>
              <a:ext cx="13692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Team Introduction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733662" y="3734378"/>
              <a:ext cx="8899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About Data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968939" y="3974396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D5C421D-EF2F-4B51-AC81-37CE46A993DA}"/>
              </a:ext>
            </a:extLst>
          </p:cNvPr>
          <p:cNvGrpSpPr/>
          <p:nvPr/>
        </p:nvGrpSpPr>
        <p:grpSpPr>
          <a:xfrm>
            <a:off x="5410834" y="1177518"/>
            <a:ext cx="2808514" cy="584775"/>
            <a:chOff x="5138057" y="1154752"/>
            <a:chExt cx="2808514" cy="58477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EBF3A78-1EE9-494A-A613-C43D84E49940}"/>
                </a:ext>
              </a:extLst>
            </p:cNvPr>
            <p:cNvSpPr txBox="1"/>
            <p:nvPr/>
          </p:nvSpPr>
          <p:spPr>
            <a:xfrm>
              <a:off x="5565146" y="1154752"/>
              <a:ext cx="2256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300" dirty="0" err="1">
                  <a:solidFill>
                    <a:srgbClr val="3E4B58"/>
                  </a:solidFill>
                </a:rPr>
                <a:t>또구설계</a:t>
              </a:r>
              <a:endParaRPr lang="ko-KR" altLang="en-US" sz="3200" spc="300" dirty="0">
                <a:solidFill>
                  <a:srgbClr val="3E4B58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47A7749-9DE3-4098-8D9D-22D520470DF6}"/>
                </a:ext>
              </a:extLst>
            </p:cNvPr>
            <p:cNvGrpSpPr/>
            <p:nvPr/>
          </p:nvGrpSpPr>
          <p:grpSpPr>
            <a:xfrm>
              <a:off x="5138057" y="1739527"/>
              <a:ext cx="2808514" cy="0"/>
              <a:chOff x="4746172" y="1745351"/>
              <a:chExt cx="2808514" cy="0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8684553-0825-4394-9FAC-253D6115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172" y="1745351"/>
                <a:ext cx="718457" cy="0"/>
              </a:xfrm>
              <a:prstGeom prst="line">
                <a:avLst/>
              </a:prstGeom>
              <a:ln w="38100">
                <a:solidFill>
                  <a:srgbClr val="DE09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5EC5FA55-5FE1-4F18-8C78-FF7F90B26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4629" y="1745351"/>
                <a:ext cx="2090057" cy="0"/>
              </a:xfrm>
              <a:prstGeom prst="line">
                <a:avLst/>
              </a:prstGeom>
              <a:ln w="3810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87A523-56D9-4B4A-ADE5-EAB30DB187A9}"/>
              </a:ext>
            </a:extLst>
          </p:cNvPr>
          <p:cNvGrpSpPr/>
          <p:nvPr/>
        </p:nvGrpSpPr>
        <p:grpSpPr>
          <a:xfrm>
            <a:off x="5869496" y="2626540"/>
            <a:ext cx="1972848" cy="2061633"/>
            <a:chOff x="6178415" y="2626540"/>
            <a:chExt cx="1972848" cy="2061633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F15DE57-176F-45F4-B573-A118D83731F7}"/>
                </a:ext>
              </a:extLst>
            </p:cNvPr>
            <p:cNvSpPr/>
            <p:nvPr/>
          </p:nvSpPr>
          <p:spPr>
            <a:xfrm>
              <a:off x="6187895" y="2626540"/>
              <a:ext cx="1642369" cy="160491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3E4B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B5A702-E567-4B50-A7E4-51E93FEEA60F}"/>
                </a:ext>
              </a:extLst>
            </p:cNvPr>
            <p:cNvSpPr/>
            <p:nvPr/>
          </p:nvSpPr>
          <p:spPr>
            <a:xfrm>
              <a:off x="6178415" y="4380396"/>
              <a:ext cx="19728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박미지</a:t>
              </a:r>
              <a:r>
                <a:rPr lang="ko-KR" altLang="en-US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(20150207)</a:t>
              </a:r>
              <a:endPara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0979566-7D2A-405D-A417-A0E5DE58FD78}"/>
              </a:ext>
            </a:extLst>
          </p:cNvPr>
          <p:cNvGrpSpPr/>
          <p:nvPr/>
        </p:nvGrpSpPr>
        <p:grpSpPr>
          <a:xfrm>
            <a:off x="8028124" y="2602069"/>
            <a:ext cx="1858325" cy="2081602"/>
            <a:chOff x="8151263" y="2602069"/>
            <a:chExt cx="1858325" cy="2081602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A66A4C6-43BC-4877-9E80-F9086099F109}"/>
                </a:ext>
              </a:extLst>
            </p:cNvPr>
            <p:cNvSpPr/>
            <p:nvPr/>
          </p:nvSpPr>
          <p:spPr>
            <a:xfrm>
              <a:off x="8151263" y="2602069"/>
              <a:ext cx="1641599" cy="1604909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rgbClr val="3E4B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167F607-00AF-43EF-B3A2-10AF35EDA15E}"/>
                </a:ext>
              </a:extLst>
            </p:cNvPr>
            <p:cNvSpPr/>
            <p:nvPr/>
          </p:nvSpPr>
          <p:spPr>
            <a:xfrm>
              <a:off x="8213903" y="4375894"/>
              <a:ext cx="17956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 용 </a:t>
              </a:r>
              <a:r>
                <a:rPr lang="en-US" altLang="ko-KR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(20120596)</a:t>
              </a:r>
              <a:endPara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4DE842-7793-4388-81A8-91E69C152E1A}"/>
              </a:ext>
            </a:extLst>
          </p:cNvPr>
          <p:cNvGrpSpPr/>
          <p:nvPr/>
        </p:nvGrpSpPr>
        <p:grpSpPr>
          <a:xfrm>
            <a:off x="1955795" y="2318763"/>
            <a:ext cx="1746456" cy="2365977"/>
            <a:chOff x="1955795" y="2318763"/>
            <a:chExt cx="1746456" cy="236597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6F32163-F272-49AA-8738-48A3A749DB54}"/>
                </a:ext>
              </a:extLst>
            </p:cNvPr>
            <p:cNvSpPr/>
            <p:nvPr/>
          </p:nvSpPr>
          <p:spPr>
            <a:xfrm>
              <a:off x="1955795" y="2626540"/>
              <a:ext cx="1641600" cy="160560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3E4B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344BE87-8279-42B3-BA6E-0C489AC13686}"/>
                </a:ext>
              </a:extLst>
            </p:cNvPr>
            <p:cNvSpPr/>
            <p:nvPr/>
          </p:nvSpPr>
          <p:spPr>
            <a:xfrm>
              <a:off x="2002747" y="4376963"/>
              <a:ext cx="16995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권도경</a:t>
              </a:r>
              <a:r>
                <a:rPr lang="ko-KR" altLang="en-US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en-US" altLang="ko-KR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(20154077)</a:t>
              </a:r>
              <a:endPara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0C73655-1FB4-43E5-B407-32FA2D90436C}"/>
                </a:ext>
              </a:extLst>
            </p:cNvPr>
            <p:cNvSpPr/>
            <p:nvPr/>
          </p:nvSpPr>
          <p:spPr>
            <a:xfrm>
              <a:off x="2414715" y="2318763"/>
              <a:ext cx="753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Leader</a:t>
              </a:r>
              <a:endPara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AC74E5-6173-4DF9-83C5-F0C2287EA638}"/>
              </a:ext>
            </a:extLst>
          </p:cNvPr>
          <p:cNvGrpSpPr/>
          <p:nvPr/>
        </p:nvGrpSpPr>
        <p:grpSpPr>
          <a:xfrm>
            <a:off x="3888031" y="2642212"/>
            <a:ext cx="1795685" cy="2041460"/>
            <a:chOff x="4033016" y="2642212"/>
            <a:chExt cx="1795685" cy="204146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9ECDBF2-EEC1-45DE-BAAE-480B5D7AA741}"/>
                </a:ext>
              </a:extLst>
            </p:cNvPr>
            <p:cNvSpPr/>
            <p:nvPr/>
          </p:nvSpPr>
          <p:spPr>
            <a:xfrm>
              <a:off x="4033016" y="4375895"/>
              <a:ext cx="17956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김성재 </a:t>
              </a:r>
              <a:r>
                <a:rPr lang="en-US" altLang="ko-KR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(20133659)</a:t>
              </a:r>
              <a:endPara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C01FBCA-23A4-44A7-9415-C021CD413124}"/>
                </a:ext>
              </a:extLst>
            </p:cNvPr>
            <p:cNvSpPr/>
            <p:nvPr/>
          </p:nvSpPr>
          <p:spPr>
            <a:xfrm>
              <a:off x="4062022" y="2642212"/>
              <a:ext cx="1642369" cy="160491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3E4B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4297A0-55C4-464D-81DC-C630D2FF8791}"/>
              </a:ext>
            </a:extLst>
          </p:cNvPr>
          <p:cNvGrpSpPr/>
          <p:nvPr/>
        </p:nvGrpSpPr>
        <p:grpSpPr>
          <a:xfrm>
            <a:off x="10072228" y="2626540"/>
            <a:ext cx="1659429" cy="2057130"/>
            <a:chOff x="10072228" y="2626540"/>
            <a:chExt cx="1659429" cy="205713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D53C58E-7DF8-4E32-8495-0DF61075D65A}"/>
                </a:ext>
              </a:extLst>
            </p:cNvPr>
            <p:cNvSpPr/>
            <p:nvPr/>
          </p:nvSpPr>
          <p:spPr>
            <a:xfrm>
              <a:off x="10072228" y="4375893"/>
              <a:ext cx="1659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조원희</a:t>
              </a:r>
              <a:r>
                <a:rPr lang="en-US" altLang="ko-KR" sz="1400" dirty="0">
                  <a:solidFill>
                    <a:srgbClr val="3E4B58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(20153129)</a:t>
              </a:r>
              <a:endPara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1900AA4-1943-431A-9E61-29B9CD73751A}"/>
                </a:ext>
              </a:extLst>
            </p:cNvPr>
            <p:cNvSpPr/>
            <p:nvPr/>
          </p:nvSpPr>
          <p:spPr>
            <a:xfrm>
              <a:off x="10072229" y="2626540"/>
              <a:ext cx="1525599" cy="1566084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3E4B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048C6A-109F-40E3-83EA-F228181821FC}"/>
              </a:ext>
            </a:extLst>
          </p:cNvPr>
          <p:cNvSpPr txBox="1"/>
          <p:nvPr/>
        </p:nvSpPr>
        <p:spPr>
          <a:xfrm>
            <a:off x="5642153" y="897530"/>
            <a:ext cx="311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300" dirty="0" err="1">
                <a:solidFill>
                  <a:srgbClr val="3E4B58"/>
                </a:solidFill>
              </a:rPr>
              <a:t>또또와</a:t>
            </a:r>
            <a:r>
              <a:rPr lang="ko-KR" altLang="en-US" sz="1600" spc="300" dirty="0">
                <a:solidFill>
                  <a:srgbClr val="3E4B58"/>
                </a:solidFill>
              </a:rPr>
              <a:t> 자료구조 설계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5AB9AE-3AF7-4128-B611-987992A1F9E9}"/>
              </a:ext>
            </a:extLst>
          </p:cNvPr>
          <p:cNvSpPr/>
          <p:nvPr/>
        </p:nvSpPr>
        <p:spPr>
          <a:xfrm>
            <a:off x="1992614" y="4683670"/>
            <a:ext cx="1606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 구현</a:t>
            </a:r>
            <a:endParaRPr lang="en-US" altLang="ko-KR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Program</a:t>
            </a:r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구조 설계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081CCE-0418-4C78-B877-6C3CEDE82DD3}"/>
              </a:ext>
            </a:extLst>
          </p:cNvPr>
          <p:cNvSpPr/>
          <p:nvPr/>
        </p:nvSpPr>
        <p:spPr>
          <a:xfrm>
            <a:off x="3906708" y="4683670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 구현</a:t>
            </a:r>
            <a:endParaRPr lang="en-US" altLang="ko-KR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 코드 총괄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9B7AD87-F173-4995-8425-9910B020D3B6}"/>
              </a:ext>
            </a:extLst>
          </p:cNvPr>
          <p:cNvSpPr/>
          <p:nvPr/>
        </p:nvSpPr>
        <p:spPr>
          <a:xfrm>
            <a:off x="5974863" y="4683670"/>
            <a:ext cx="1596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 구현</a:t>
            </a:r>
            <a:endParaRPr lang="en-US" altLang="ko-KR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 </a:t>
            </a:r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시나리오 작성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517D56-6205-4FD0-9354-E1E66FA0FE02}"/>
              </a:ext>
            </a:extLst>
          </p:cNvPr>
          <p:cNvSpPr/>
          <p:nvPr/>
        </p:nvSpPr>
        <p:spPr>
          <a:xfrm>
            <a:off x="8269312" y="4683670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설계</a:t>
            </a:r>
            <a:endParaRPr lang="en-US" altLang="ko-KR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구현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BC1988-8C48-4814-8663-9BD3589E19CC}"/>
              </a:ext>
            </a:extLst>
          </p:cNvPr>
          <p:cNvSpPr/>
          <p:nvPr/>
        </p:nvSpPr>
        <p:spPr>
          <a:xfrm>
            <a:off x="10347845" y="4683670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설계</a:t>
            </a:r>
            <a:endParaRPr lang="en-US" altLang="ko-KR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 구현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2677B9D-E352-4CC8-BAEE-AF9417CDF29F}"/>
              </a:ext>
            </a:extLst>
          </p:cNvPr>
          <p:cNvSpPr/>
          <p:nvPr/>
        </p:nvSpPr>
        <p:spPr>
          <a:xfrm>
            <a:off x="1682712" y="5797668"/>
            <a:ext cx="3425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Data Collecting   -&gt; All Member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4A5DE5-EA2D-4FC2-8668-4753A2D5680F}"/>
              </a:ext>
            </a:extLst>
          </p:cNvPr>
          <p:cNvSpPr/>
          <p:nvPr/>
        </p:nvSpPr>
        <p:spPr>
          <a:xfrm>
            <a:off x="1674792" y="6167669"/>
            <a:ext cx="5181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* Write Document -&gt; All Member (Using Google Docs)</a:t>
            </a:r>
            <a:endParaRPr lang="ko-KR" altLang="en-US" sz="1400" dirty="0">
              <a:solidFill>
                <a:srgbClr val="3E4B58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59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3056538"/>
            <a:ext cx="1642369" cy="39078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571347" y="3056538"/>
            <a:ext cx="71019" cy="390786"/>
          </a:xfrm>
          <a:prstGeom prst="rect">
            <a:avLst/>
          </a:prstGeom>
          <a:solidFill>
            <a:srgbClr val="DE0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99FF"/>
              </a:solidFill>
              <a:latin typeface="+mj-lt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95938E-A3C8-49E1-A1AA-65E1980CBFB7}"/>
              </a:ext>
            </a:extLst>
          </p:cNvPr>
          <p:cNvGrpSpPr/>
          <p:nvPr/>
        </p:nvGrpSpPr>
        <p:grpSpPr>
          <a:xfrm>
            <a:off x="1707484" y="54274"/>
            <a:ext cx="2959336" cy="636057"/>
            <a:chOff x="1707484" y="54274"/>
            <a:chExt cx="2959336" cy="636057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B21557-5684-446E-B80F-55541C86B52B}"/>
                </a:ext>
              </a:extLst>
            </p:cNvPr>
            <p:cNvSpPr/>
            <p:nvPr/>
          </p:nvSpPr>
          <p:spPr>
            <a:xfrm>
              <a:off x="1707484" y="54274"/>
              <a:ext cx="29593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>
                  <a:latin typeface="+mj-lt"/>
                </a:rPr>
                <a:t>Team Introduction</a:t>
              </a:r>
              <a:endParaRPr lang="ko-KR" altLang="en-US" sz="2000" spc="300" dirty="0">
                <a:latin typeface="+mj-lt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6A073C7-ED9C-4DD6-B965-6F907E568119}"/>
                </a:ext>
              </a:extLst>
            </p:cNvPr>
            <p:cNvSpPr/>
            <p:nvPr/>
          </p:nvSpPr>
          <p:spPr>
            <a:xfrm>
              <a:off x="1707484" y="382554"/>
              <a:ext cx="1223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150" dirty="0">
                  <a:latin typeface="+mj-lt"/>
                </a:rPr>
                <a:t>Communication</a:t>
              </a:r>
              <a:endParaRPr lang="ko-KR" altLang="en-US" sz="1400" spc="-150" dirty="0"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161681" y="2114189"/>
            <a:ext cx="1465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Team</a:t>
            </a: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Introduction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-64155" y="3105409"/>
            <a:ext cx="1771639" cy="1130597"/>
            <a:chOff x="-64155" y="3105409"/>
            <a:chExt cx="1771639" cy="1130597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-64155" y="3486666"/>
              <a:ext cx="17716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Understanding Problems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313426" y="3105409"/>
              <a:ext cx="13692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Team Introduction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733662" y="3734378"/>
              <a:ext cx="8899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About Data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968939" y="3974396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D5C421D-EF2F-4B51-AC81-37CE46A993DA}"/>
              </a:ext>
            </a:extLst>
          </p:cNvPr>
          <p:cNvGrpSpPr/>
          <p:nvPr/>
        </p:nvGrpSpPr>
        <p:grpSpPr>
          <a:xfrm>
            <a:off x="5410834" y="1177518"/>
            <a:ext cx="2808514" cy="584775"/>
            <a:chOff x="5138057" y="1154752"/>
            <a:chExt cx="2808514" cy="58477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EBF3A78-1EE9-494A-A613-C43D84E49940}"/>
                </a:ext>
              </a:extLst>
            </p:cNvPr>
            <p:cNvSpPr txBox="1"/>
            <p:nvPr/>
          </p:nvSpPr>
          <p:spPr>
            <a:xfrm>
              <a:off x="5565146" y="1154752"/>
              <a:ext cx="2256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300" dirty="0" err="1">
                  <a:solidFill>
                    <a:srgbClr val="3E4B58"/>
                  </a:solidFill>
                </a:rPr>
                <a:t>또구설계</a:t>
              </a:r>
              <a:endParaRPr lang="ko-KR" altLang="en-US" sz="3200" spc="300" dirty="0">
                <a:solidFill>
                  <a:srgbClr val="3E4B58"/>
                </a:solidFill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47A7749-9DE3-4098-8D9D-22D520470DF6}"/>
                </a:ext>
              </a:extLst>
            </p:cNvPr>
            <p:cNvGrpSpPr/>
            <p:nvPr/>
          </p:nvGrpSpPr>
          <p:grpSpPr>
            <a:xfrm>
              <a:off x="5138057" y="1739527"/>
              <a:ext cx="2808514" cy="0"/>
              <a:chOff x="4746172" y="1745351"/>
              <a:chExt cx="2808514" cy="0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78684553-0825-4394-9FAC-253D6115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172" y="1745351"/>
                <a:ext cx="718457" cy="0"/>
              </a:xfrm>
              <a:prstGeom prst="line">
                <a:avLst/>
              </a:prstGeom>
              <a:ln w="38100">
                <a:solidFill>
                  <a:srgbClr val="DE09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5EC5FA55-5FE1-4F18-8C78-FF7F90B26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4629" y="1745351"/>
                <a:ext cx="2090057" cy="0"/>
              </a:xfrm>
              <a:prstGeom prst="line">
                <a:avLst/>
              </a:prstGeom>
              <a:ln w="38100"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048C6A-109F-40E3-83EA-F228181821FC}"/>
              </a:ext>
            </a:extLst>
          </p:cNvPr>
          <p:cNvSpPr txBox="1"/>
          <p:nvPr/>
        </p:nvSpPr>
        <p:spPr>
          <a:xfrm>
            <a:off x="5642153" y="897530"/>
            <a:ext cx="311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300" dirty="0" err="1">
                <a:solidFill>
                  <a:srgbClr val="3E4B58"/>
                </a:solidFill>
              </a:rPr>
              <a:t>또또와</a:t>
            </a:r>
            <a:r>
              <a:rPr lang="ko-KR" altLang="en-US" sz="1600" spc="300" dirty="0">
                <a:solidFill>
                  <a:srgbClr val="3E4B58"/>
                </a:solidFill>
              </a:rPr>
              <a:t> 자료구조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2256B98-9D79-4C65-B878-D3918F8547FB}"/>
              </a:ext>
            </a:extLst>
          </p:cNvPr>
          <p:cNvGrpSpPr/>
          <p:nvPr/>
        </p:nvGrpSpPr>
        <p:grpSpPr>
          <a:xfrm>
            <a:off x="2969121" y="3031342"/>
            <a:ext cx="8151414" cy="1814557"/>
            <a:chOff x="3100596" y="2924096"/>
            <a:chExt cx="8151414" cy="181455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D20AFB7-A224-4464-8C63-4DDF351F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4935" y="3246751"/>
              <a:ext cx="3267075" cy="619125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A59083-25AF-4EE9-9F0B-A5DD8D27EBA7}"/>
                </a:ext>
              </a:extLst>
            </p:cNvPr>
            <p:cNvSpPr/>
            <p:nvPr/>
          </p:nvSpPr>
          <p:spPr>
            <a:xfrm>
              <a:off x="3100596" y="4014135"/>
              <a:ext cx="3347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BFBFBF"/>
                  </a:solidFill>
                  <a:latin typeface="+mj-lt"/>
                </a:rPr>
                <a:t>https://github.com/orgs/DDoGuSulGye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CA6D79B-09AC-4FF3-BABB-9B6AA752F2A9}"/>
                </a:ext>
              </a:extLst>
            </p:cNvPr>
            <p:cNvSpPr/>
            <p:nvPr/>
          </p:nvSpPr>
          <p:spPr>
            <a:xfrm>
              <a:off x="9167066" y="443087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+mj-lt"/>
                </a:rPr>
                <a:t>카카오톡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552790B-CC87-48DB-ACF1-3B2FE41B33B0}"/>
                </a:ext>
              </a:extLst>
            </p:cNvPr>
            <p:cNvSpPr/>
            <p:nvPr/>
          </p:nvSpPr>
          <p:spPr>
            <a:xfrm>
              <a:off x="4151155" y="4430876"/>
              <a:ext cx="7857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+mj-lt"/>
                </a:rPr>
                <a:t>깃 허브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6C85CCC-0A6F-446F-8D6F-01F0B29A0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2027" y="2924096"/>
              <a:ext cx="3143250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8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7C003-06BD-4E0E-88C6-8BFB89A9A5E0}"/>
              </a:ext>
            </a:extLst>
          </p:cNvPr>
          <p:cNvGrpSpPr/>
          <p:nvPr/>
        </p:nvGrpSpPr>
        <p:grpSpPr>
          <a:xfrm>
            <a:off x="11545" y="3385459"/>
            <a:ext cx="1642369" cy="390786"/>
            <a:chOff x="0" y="3056538"/>
            <a:chExt cx="1642369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54274"/>
            <a:ext cx="391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Understanding Problems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3662" y="2140549"/>
            <a:ext cx="1556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Understanding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Problems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-44465" y="3105409"/>
            <a:ext cx="1771639" cy="1060359"/>
            <a:chOff x="-44465" y="3105409"/>
            <a:chExt cx="1771639" cy="106035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-44465" y="3453892"/>
              <a:ext cx="17716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Understanding Problems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313426" y="3105409"/>
              <a:ext cx="13692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Team Introduction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733662" y="3734378"/>
              <a:ext cx="8899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About Data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978923" y="3904158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9ABFCF-660C-4EC8-BEAD-57E90EA57111}"/>
              </a:ext>
            </a:extLst>
          </p:cNvPr>
          <p:cNvGrpSpPr/>
          <p:nvPr/>
        </p:nvGrpSpPr>
        <p:grpSpPr>
          <a:xfrm>
            <a:off x="5237227" y="2954125"/>
            <a:ext cx="2713399" cy="2161675"/>
            <a:chOff x="5327306" y="2609026"/>
            <a:chExt cx="2713399" cy="216167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7CC6B9C-D8B8-40D1-93B0-3162197C4549}"/>
                </a:ext>
              </a:extLst>
            </p:cNvPr>
            <p:cNvGrpSpPr/>
            <p:nvPr/>
          </p:nvGrpSpPr>
          <p:grpSpPr>
            <a:xfrm>
              <a:off x="5327306" y="4185926"/>
              <a:ext cx="2702943" cy="584775"/>
              <a:chOff x="6103426" y="5935326"/>
              <a:chExt cx="2702943" cy="584775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2A29070-1B32-40B6-B271-0FDE53FDB8DB}"/>
                  </a:ext>
                </a:extLst>
              </p:cNvPr>
              <p:cNvSpPr/>
              <p:nvPr/>
            </p:nvSpPr>
            <p:spPr>
              <a:xfrm>
                <a:off x="6103426" y="5935326"/>
                <a:ext cx="2702943" cy="584775"/>
              </a:xfrm>
              <a:prstGeom prst="roundRect">
                <a:avLst/>
              </a:prstGeom>
              <a:noFill/>
              <a:ln>
                <a:solidFill>
                  <a:srgbClr val="3E4B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FD586E9F-67BA-42DF-AA9F-3A3F11F8D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6126" y="6008649"/>
                <a:ext cx="438128" cy="438128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B082116-8049-44CE-B162-F3C0976327C6}"/>
                  </a:ext>
                </a:extLst>
              </p:cNvPr>
              <p:cNvSpPr/>
              <p:nvPr/>
            </p:nvSpPr>
            <p:spPr>
              <a:xfrm>
                <a:off x="6815091" y="6077445"/>
                <a:ext cx="1641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3E4B58"/>
                    </a:solidFill>
                    <a:latin typeface="+mj-ea"/>
                    <a:ea typeface="+mj-ea"/>
                  </a:rPr>
                  <a:t>Diet &amp; Health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5B08AA0-E475-48D2-9BFE-D41109163454}"/>
                </a:ext>
              </a:extLst>
            </p:cNvPr>
            <p:cNvGrpSpPr/>
            <p:nvPr/>
          </p:nvGrpSpPr>
          <p:grpSpPr>
            <a:xfrm>
              <a:off x="5327307" y="3397476"/>
              <a:ext cx="2702943" cy="584775"/>
              <a:chOff x="3801057" y="5567210"/>
              <a:chExt cx="2702943" cy="584775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2293638-8255-4CD2-A81F-10E0A8BCF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06" y="5620918"/>
                <a:ext cx="477358" cy="477358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CF30BE0-0A89-42B4-831A-DDB3DCB1D6AE}"/>
                  </a:ext>
                </a:extLst>
              </p:cNvPr>
              <p:cNvSpPr/>
              <p:nvPr/>
            </p:nvSpPr>
            <p:spPr>
              <a:xfrm>
                <a:off x="4708203" y="5654344"/>
                <a:ext cx="1490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3E4B58"/>
                    </a:solidFill>
                    <a:latin typeface="+mj-ea"/>
                    <a:ea typeface="+mj-ea"/>
                  </a:rPr>
                  <a:t>Comfortable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B261CA4-8C4C-4C8C-9E29-0EA6809628A5}"/>
                  </a:ext>
                </a:extLst>
              </p:cNvPr>
              <p:cNvSpPr/>
              <p:nvPr/>
            </p:nvSpPr>
            <p:spPr>
              <a:xfrm>
                <a:off x="3801057" y="5567210"/>
                <a:ext cx="2702943" cy="584775"/>
              </a:xfrm>
              <a:prstGeom prst="roundRect">
                <a:avLst/>
              </a:prstGeom>
              <a:noFill/>
              <a:ln>
                <a:solidFill>
                  <a:srgbClr val="3E4B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752EF83-00DC-40BF-8B91-33E93B1AF188}"/>
                </a:ext>
              </a:extLst>
            </p:cNvPr>
            <p:cNvGrpSpPr/>
            <p:nvPr/>
          </p:nvGrpSpPr>
          <p:grpSpPr>
            <a:xfrm>
              <a:off x="5337762" y="2609026"/>
              <a:ext cx="2702943" cy="584775"/>
              <a:chOff x="3496788" y="5490733"/>
              <a:chExt cx="2702943" cy="584775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F5E3D45-CBC4-407E-9A61-2942647C6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5696" y="5577945"/>
                <a:ext cx="410350" cy="410350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9ED9343-7B25-48E0-8594-A010E520D70B}"/>
                  </a:ext>
                </a:extLst>
              </p:cNvPr>
              <p:cNvSpPr/>
              <p:nvPr/>
            </p:nvSpPr>
            <p:spPr>
              <a:xfrm>
                <a:off x="4392685" y="5618963"/>
                <a:ext cx="1050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3E4B58"/>
                    </a:solidFill>
                    <a:latin typeface="+mj-ea"/>
                    <a:ea typeface="+mj-ea"/>
                  </a:rPr>
                  <a:t>Shortest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3FD7ED88-B3BB-4CD8-94F1-3592C50652E4}"/>
                  </a:ext>
                </a:extLst>
              </p:cNvPr>
              <p:cNvSpPr/>
              <p:nvPr/>
            </p:nvSpPr>
            <p:spPr>
              <a:xfrm>
                <a:off x="3496788" y="5490733"/>
                <a:ext cx="2702943" cy="584775"/>
              </a:xfrm>
              <a:prstGeom prst="roundRect">
                <a:avLst/>
              </a:prstGeom>
              <a:noFill/>
              <a:ln>
                <a:solidFill>
                  <a:srgbClr val="3E4B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6FDAA1-04AA-4258-A818-53473FD29188}"/>
              </a:ext>
            </a:extLst>
          </p:cNvPr>
          <p:cNvGrpSpPr/>
          <p:nvPr/>
        </p:nvGrpSpPr>
        <p:grpSpPr>
          <a:xfrm>
            <a:off x="3005223" y="2554284"/>
            <a:ext cx="7146664" cy="1749431"/>
            <a:chOff x="2845600" y="2636897"/>
            <a:chExt cx="7146664" cy="1749431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94CEE5-8629-4CA7-866A-F45181596103}"/>
                </a:ext>
              </a:extLst>
            </p:cNvPr>
            <p:cNvSpPr/>
            <p:nvPr/>
          </p:nvSpPr>
          <p:spPr>
            <a:xfrm>
              <a:off x="4688637" y="3126146"/>
              <a:ext cx="5178021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atin typeface="+mj-ea"/>
                  <a:ea typeface="+mj-ea"/>
                </a:rPr>
                <a:t>Dynamic Map on @100</a:t>
              </a:r>
              <a:endParaRPr lang="ko-KR" altLang="en-US" sz="3600" dirty="0">
                <a:latin typeface="+mj-ea"/>
                <a:ea typeface="+mj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B7AC54-61B9-43C0-B066-EBD9EC12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600" y="2636897"/>
              <a:ext cx="1739512" cy="1739512"/>
            </a:xfrm>
            <a:prstGeom prst="rect">
              <a:avLst/>
            </a:prstGeom>
            <a:grpFill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8D359A-BC25-495D-BAD6-3D903A5891E2}"/>
                </a:ext>
              </a:extLst>
            </p:cNvPr>
            <p:cNvSpPr/>
            <p:nvPr/>
          </p:nvSpPr>
          <p:spPr>
            <a:xfrm>
              <a:off x="4688637" y="3801553"/>
              <a:ext cx="5303627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3E4B58"/>
                  </a:solidFill>
                  <a:latin typeface="+mn-ea"/>
                </a:rPr>
                <a:t>The goal of this project is to suggest people to </a:t>
              </a:r>
            </a:p>
            <a:p>
              <a:r>
                <a:rPr lang="en-US" altLang="ko-KR" sz="1600" dirty="0">
                  <a:solidFill>
                    <a:srgbClr val="FFC000"/>
                  </a:solidFill>
                  <a:latin typeface="+mn-ea"/>
                </a:rPr>
                <a:t>best paths </a:t>
              </a:r>
              <a:r>
                <a:rPr lang="en-US" altLang="ko-KR" sz="1600" dirty="0">
                  <a:solidFill>
                    <a:srgbClr val="3E4B58"/>
                  </a:solidFill>
                  <a:latin typeface="+mn-ea"/>
                </a:rPr>
                <a:t>from room A to room B within Building 310</a:t>
              </a:r>
              <a:endParaRPr lang="en-US" altLang="ko-KR" sz="1600" b="0" i="0" dirty="0">
                <a:solidFill>
                  <a:srgbClr val="3E4B58"/>
                </a:solidFill>
                <a:effectLst/>
                <a:latin typeface="+mn-ea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D893A7-33DD-4514-B5BB-20C3C7D740FB}"/>
              </a:ext>
            </a:extLst>
          </p:cNvPr>
          <p:cNvSpPr/>
          <p:nvPr/>
        </p:nvSpPr>
        <p:spPr>
          <a:xfrm>
            <a:off x="1707484" y="382554"/>
            <a:ext cx="785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50" dirty="0">
                <a:latin typeface="+mj-lt"/>
              </a:rPr>
              <a:t>Definition</a:t>
            </a:r>
            <a:endParaRPr lang="ko-KR" altLang="en-US" sz="1400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4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 L -3.33333E-6 0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7C003-06BD-4E0E-88C6-8BFB89A9A5E0}"/>
              </a:ext>
            </a:extLst>
          </p:cNvPr>
          <p:cNvGrpSpPr/>
          <p:nvPr/>
        </p:nvGrpSpPr>
        <p:grpSpPr>
          <a:xfrm>
            <a:off x="-2013" y="3662029"/>
            <a:ext cx="1642369" cy="390786"/>
            <a:chOff x="0" y="3056538"/>
            <a:chExt cx="1642369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07484" y="54274"/>
            <a:ext cx="198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About DATA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05992" y="2149707"/>
            <a:ext cx="87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About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DATA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-44467" y="3105409"/>
            <a:ext cx="1771639" cy="1273536"/>
            <a:chOff x="-44467" y="3105409"/>
            <a:chExt cx="1771639" cy="1273536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-44467" y="3376239"/>
              <a:ext cx="17716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Understanding Problems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313426" y="3105409"/>
              <a:ext cx="13692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Team Introduction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733662" y="3734378"/>
              <a:ext cx="8899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About Data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978495" y="4117335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C7AB711-445E-4297-B2D0-DC4F2007A0EA}"/>
              </a:ext>
            </a:extLst>
          </p:cNvPr>
          <p:cNvSpPr/>
          <p:nvPr/>
        </p:nvSpPr>
        <p:spPr>
          <a:xfrm>
            <a:off x="2855649" y="2140549"/>
            <a:ext cx="2532544" cy="3298295"/>
          </a:xfrm>
          <a:prstGeom prst="roundRect">
            <a:avLst>
              <a:gd name="adj" fmla="val 3901"/>
            </a:avLst>
          </a:prstGeom>
          <a:noFill/>
          <a:ln w="28575"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E678AF0-102E-4D50-A32F-1374C55AF64F}"/>
              </a:ext>
            </a:extLst>
          </p:cNvPr>
          <p:cNvSpPr/>
          <p:nvPr/>
        </p:nvSpPr>
        <p:spPr>
          <a:xfrm>
            <a:off x="5735715" y="2140549"/>
            <a:ext cx="2532544" cy="3298295"/>
          </a:xfrm>
          <a:prstGeom prst="roundRect">
            <a:avLst>
              <a:gd name="adj" fmla="val 3901"/>
            </a:avLst>
          </a:prstGeom>
          <a:noFill/>
          <a:ln w="28575"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842EEC-D61F-41D9-AB70-7EA20082A218}"/>
              </a:ext>
            </a:extLst>
          </p:cNvPr>
          <p:cNvSpPr/>
          <p:nvPr/>
        </p:nvSpPr>
        <p:spPr>
          <a:xfrm>
            <a:off x="8615781" y="2140549"/>
            <a:ext cx="2532544" cy="3298295"/>
          </a:xfrm>
          <a:prstGeom prst="roundRect">
            <a:avLst>
              <a:gd name="adj" fmla="val 3901"/>
            </a:avLst>
          </a:prstGeom>
          <a:noFill/>
          <a:ln w="28575">
            <a:solidFill>
              <a:srgbClr val="3E4B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9355CE-B596-4870-B6B6-E0D02662C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95" y="2429146"/>
            <a:ext cx="1370966" cy="1370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3288A5-09DC-4722-B037-FBA539C6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23" y="2526376"/>
            <a:ext cx="1328247" cy="13282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4D9265-DDD1-4EE4-9BF3-C883C6884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88" y="2501910"/>
            <a:ext cx="1377178" cy="13771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B3ECD1-ADE2-4A5E-BF4E-E1FED1D373A3}"/>
              </a:ext>
            </a:extLst>
          </p:cNvPr>
          <p:cNvSpPr/>
          <p:nvPr/>
        </p:nvSpPr>
        <p:spPr>
          <a:xfrm>
            <a:off x="3821197" y="4009613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3E4B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endParaRPr lang="ko-KR" altLang="en-US" sz="1600" dirty="0">
              <a:solidFill>
                <a:srgbClr val="3E4B5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CF1D8C-D994-4F88-AF51-3CF51F38906F}"/>
              </a:ext>
            </a:extLst>
          </p:cNvPr>
          <p:cNvSpPr/>
          <p:nvPr/>
        </p:nvSpPr>
        <p:spPr>
          <a:xfrm>
            <a:off x="6731456" y="4009613"/>
            <a:ext cx="6719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3E4B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Wi-fi</a:t>
            </a:r>
            <a:endParaRPr lang="ko-KR" altLang="en-US" sz="1600" dirty="0">
              <a:solidFill>
                <a:srgbClr val="3E4B5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B8DA30-E0E3-4E40-A34B-0E511EE0F055}"/>
              </a:ext>
            </a:extLst>
          </p:cNvPr>
          <p:cNvSpPr/>
          <p:nvPr/>
        </p:nvSpPr>
        <p:spPr>
          <a:xfrm>
            <a:off x="9002854" y="4009613"/>
            <a:ext cx="2029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3E4B5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Lecture Information</a:t>
            </a:r>
            <a:endParaRPr lang="ko-KR" altLang="en-US" sz="1600" dirty="0">
              <a:solidFill>
                <a:srgbClr val="3E4B5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1AF679-9475-40D8-A518-426C29F66AE3}"/>
              </a:ext>
            </a:extLst>
          </p:cNvPr>
          <p:cNvSpPr/>
          <p:nvPr/>
        </p:nvSpPr>
        <p:spPr>
          <a:xfrm>
            <a:off x="3432767" y="4557668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310</a:t>
            </a:r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관의 단면도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9EE0A9-2DD2-486C-9E9D-1D4246BE7D41}"/>
              </a:ext>
            </a:extLst>
          </p:cNvPr>
          <p:cNvSpPr/>
          <p:nvPr/>
        </p:nvSpPr>
        <p:spPr>
          <a:xfrm>
            <a:off x="6053847" y="4557668"/>
            <a:ext cx="1968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엘리베이터 주변 </a:t>
            </a:r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 </a:t>
            </a:r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7B1191-62C5-4388-A005-4BDAEA3AC92B}"/>
              </a:ext>
            </a:extLst>
          </p:cNvPr>
          <p:cNvSpPr/>
          <p:nvPr/>
        </p:nvSpPr>
        <p:spPr>
          <a:xfrm>
            <a:off x="9245488" y="4557668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310</a:t>
            </a:r>
            <a:r>
              <a:rPr lang="ko-KR" altLang="en-US" sz="1400" dirty="0">
                <a:solidFill>
                  <a:srgbClr val="3E4B58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 강의 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15C2C-55E3-476D-943F-ACF0DD968055}"/>
              </a:ext>
            </a:extLst>
          </p:cNvPr>
          <p:cNvSpPr/>
          <p:nvPr/>
        </p:nvSpPr>
        <p:spPr>
          <a:xfrm>
            <a:off x="1707484" y="382554"/>
            <a:ext cx="604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150" dirty="0">
                <a:latin typeface="+mj-lt"/>
              </a:rPr>
              <a:t>Needs</a:t>
            </a:r>
            <a:endParaRPr lang="ko-KR" altLang="en-US" sz="1400" spc="-1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980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7C003-06BD-4E0E-88C6-8BFB89A9A5E0}"/>
              </a:ext>
            </a:extLst>
          </p:cNvPr>
          <p:cNvGrpSpPr/>
          <p:nvPr/>
        </p:nvGrpSpPr>
        <p:grpSpPr>
          <a:xfrm>
            <a:off x="0" y="3930358"/>
            <a:ext cx="1642369" cy="390786"/>
            <a:chOff x="0" y="3056538"/>
            <a:chExt cx="1642369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0" y="3056538"/>
              <a:ext cx="1642369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56538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465BD85-04CE-4296-8A1F-CE810D591B26}"/>
              </a:ext>
            </a:extLst>
          </p:cNvPr>
          <p:cNvGrpSpPr/>
          <p:nvPr/>
        </p:nvGrpSpPr>
        <p:grpSpPr>
          <a:xfrm>
            <a:off x="-44467" y="3105409"/>
            <a:ext cx="1771639" cy="1151147"/>
            <a:chOff x="-44467" y="3105409"/>
            <a:chExt cx="1771639" cy="1151147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A8757D7-4878-41C8-8B7D-81CE6EDC0E0C}"/>
                </a:ext>
              </a:extLst>
            </p:cNvPr>
            <p:cNvSpPr/>
            <p:nvPr/>
          </p:nvSpPr>
          <p:spPr>
            <a:xfrm>
              <a:off x="-44467" y="3376239"/>
              <a:ext cx="177163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Understanding Problems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8B25E-4D08-4970-98D1-2AA9089670BB}"/>
                </a:ext>
              </a:extLst>
            </p:cNvPr>
            <p:cNvSpPr/>
            <p:nvPr/>
          </p:nvSpPr>
          <p:spPr>
            <a:xfrm>
              <a:off x="313426" y="3105409"/>
              <a:ext cx="136928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Team Introduction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984545-5BC2-40C7-8258-52E1730A4F1C}"/>
                </a:ext>
              </a:extLst>
            </p:cNvPr>
            <p:cNvSpPr/>
            <p:nvPr/>
          </p:nvSpPr>
          <p:spPr>
            <a:xfrm>
              <a:off x="714856" y="3648726"/>
              <a:ext cx="8899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rgbClr val="BFBFBF"/>
                  </a:solidFill>
                  <a:latin typeface="+mj-lt"/>
                </a:rPr>
                <a:t>About Data</a:t>
              </a:r>
              <a:endParaRPr lang="ko-KR" altLang="en-US" sz="1050" dirty="0">
                <a:solidFill>
                  <a:srgbClr val="BFBFBF"/>
                </a:solidFill>
                <a:latin typeface="+mj-lt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4C041A-234F-493E-BD33-A812777A04C8}"/>
                </a:ext>
              </a:extLst>
            </p:cNvPr>
            <p:cNvSpPr/>
            <p:nvPr/>
          </p:nvSpPr>
          <p:spPr>
            <a:xfrm>
              <a:off x="965088" y="3994946"/>
              <a:ext cx="601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latin typeface="+mj-lt"/>
                </a:rPr>
                <a:t>Q &amp; A</a:t>
              </a:r>
              <a:endParaRPr lang="ko-KR" altLang="en-US" sz="105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229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08서울남산체 B</vt:lpstr>
      <vt:lpstr>나눔바른고딕 Light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김지은</dc:creator>
  <cp:lastModifiedBy>권도경</cp:lastModifiedBy>
  <cp:revision>56</cp:revision>
  <dcterms:created xsi:type="dcterms:W3CDTF">2016-08-06T10:34:02Z</dcterms:created>
  <dcterms:modified xsi:type="dcterms:W3CDTF">2018-11-03T10:44:16Z</dcterms:modified>
</cp:coreProperties>
</file>