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4" r:id="rId3"/>
    <p:sldId id="272" r:id="rId4"/>
    <p:sldId id="256" r:id="rId5"/>
    <p:sldId id="273" r:id="rId6"/>
    <p:sldId id="266" r:id="rId7"/>
    <p:sldId id="269" r:id="rId8"/>
    <p:sldId id="271" r:id="rId9"/>
    <p:sldId id="270" r:id="rId10"/>
    <p:sldId id="267" r:id="rId11"/>
    <p:sldId id="268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964"/>
    <a:srgbClr val="3E4B58"/>
    <a:srgbClr val="0062C4"/>
    <a:srgbClr val="BFBFBF"/>
    <a:srgbClr val="2A333C"/>
    <a:srgbClr val="3399FF"/>
    <a:srgbClr val="F1F3F5"/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Solving Problems &amp; Experimentation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00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7C003-06BD-4E0E-88C6-8BFB89A9A5E0}"/>
              </a:ext>
            </a:extLst>
          </p:cNvPr>
          <p:cNvGrpSpPr/>
          <p:nvPr/>
        </p:nvGrpSpPr>
        <p:grpSpPr>
          <a:xfrm>
            <a:off x="-2013" y="3662029"/>
            <a:ext cx="1642369" cy="390786"/>
            <a:chOff x="0" y="3056538"/>
            <a:chExt cx="1642369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96441" y="2226520"/>
            <a:ext cx="87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Edge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761506" y="3122517"/>
            <a:ext cx="818436" cy="1256428"/>
            <a:chOff x="761506" y="3122517"/>
            <a:chExt cx="818436" cy="125642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1016614" y="3376239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761506" y="3122517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1032645" y="3713750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4B99EB-4257-401B-91D5-FDDA1F124632}"/>
              </a:ext>
            </a:extLst>
          </p:cNvPr>
          <p:cNvSpPr/>
          <p:nvPr/>
        </p:nvSpPr>
        <p:spPr>
          <a:xfrm>
            <a:off x="1716107" y="212756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Edge (with </a:t>
            </a:r>
            <a:r>
              <a:rPr lang="ko-KR" altLang="en-US" sz="2000" spc="300" dirty="0">
                <a:latin typeface="+mj-lt"/>
              </a:rPr>
              <a:t>층별 데이터</a:t>
            </a:r>
            <a:r>
              <a:rPr lang="en-US" altLang="ko-KR" sz="2000" spc="300" dirty="0">
                <a:latin typeface="+mj-lt"/>
              </a:rPr>
              <a:t>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AE444E-D367-435B-8137-C655BDE7ED30}"/>
              </a:ext>
            </a:extLst>
          </p:cNvPr>
          <p:cNvSpPr txBox="1"/>
          <p:nvPr/>
        </p:nvSpPr>
        <p:spPr>
          <a:xfrm>
            <a:off x="1964898" y="5690944"/>
            <a:ext cx="828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층별로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이중 </a:t>
            </a:r>
            <a:r>
              <a:rPr lang="ko-KR" altLang="en-US" dirty="0" err="1"/>
              <a:t>해쉬</a:t>
            </a:r>
            <a:r>
              <a:rPr lang="ko-KR" altLang="en-US" dirty="0"/>
              <a:t> 맵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HashMap1&lt;</a:t>
            </a:r>
            <a:r>
              <a:rPr lang="ko-KR" altLang="en-US" dirty="0"/>
              <a:t>도시 노드</a:t>
            </a:r>
            <a:r>
              <a:rPr lang="en-US" altLang="ko-KR" dirty="0"/>
              <a:t>,</a:t>
            </a:r>
            <a:r>
              <a:rPr lang="ko-KR" altLang="en-US" dirty="0"/>
              <a:t>위성 노드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HashMap2&lt;</a:t>
            </a:r>
            <a:r>
              <a:rPr lang="ko-KR" altLang="en-US" dirty="0"/>
              <a:t>위성 노드</a:t>
            </a:r>
            <a:r>
              <a:rPr lang="en-US" altLang="ko-KR" dirty="0"/>
              <a:t>,Edge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68E67A-FA64-44B5-98F5-F8C87E938605}"/>
              </a:ext>
            </a:extLst>
          </p:cNvPr>
          <p:cNvSpPr/>
          <p:nvPr/>
        </p:nvSpPr>
        <p:spPr>
          <a:xfrm>
            <a:off x="1964898" y="1836922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37C94-F608-4A20-9E3D-D8D69C6CD7EF}"/>
              </a:ext>
            </a:extLst>
          </p:cNvPr>
          <p:cNvSpPr txBox="1"/>
          <p:nvPr/>
        </p:nvSpPr>
        <p:spPr>
          <a:xfrm>
            <a:off x="2217666" y="1399560"/>
            <a:ext cx="5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CBE639-251A-4350-8A57-097561855C66}"/>
              </a:ext>
            </a:extLst>
          </p:cNvPr>
          <p:cNvSpPr txBox="1"/>
          <p:nvPr/>
        </p:nvSpPr>
        <p:spPr>
          <a:xfrm>
            <a:off x="3403404" y="1457536"/>
            <a:ext cx="7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ABABDB-D349-45A6-867B-B6351712D325}"/>
              </a:ext>
            </a:extLst>
          </p:cNvPr>
          <p:cNvSpPr/>
          <p:nvPr/>
        </p:nvSpPr>
        <p:spPr>
          <a:xfrm>
            <a:off x="3284740" y="1826868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</a:rPr>
              <a:t>위성노드</a:t>
            </a:r>
            <a:r>
              <a:rPr lang="ko-KR" altLang="en-US" sz="1200" dirty="0">
                <a:solidFill>
                  <a:schemeClr val="tx1"/>
                </a:solidFill>
              </a:rPr>
              <a:t> 간 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B727CFE-A376-43E3-A249-E1D45DDB3FAA}"/>
              </a:ext>
            </a:extLst>
          </p:cNvPr>
          <p:cNvSpPr/>
          <p:nvPr/>
        </p:nvSpPr>
        <p:spPr>
          <a:xfrm>
            <a:off x="2088934" y="1873762"/>
            <a:ext cx="2763542" cy="4620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12E693-172C-42CD-89A4-02A54D8A9A09}"/>
              </a:ext>
            </a:extLst>
          </p:cNvPr>
          <p:cNvSpPr/>
          <p:nvPr/>
        </p:nvSpPr>
        <p:spPr>
          <a:xfrm>
            <a:off x="8922879" y="1768350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-A.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1”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DA4FAB-5D52-4272-903F-BEB136DF2837}"/>
              </a:ext>
            </a:extLst>
          </p:cNvPr>
          <p:cNvSpPr txBox="1"/>
          <p:nvPr/>
        </p:nvSpPr>
        <p:spPr>
          <a:xfrm>
            <a:off x="9175647" y="1330988"/>
            <a:ext cx="5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39E99-900D-4C3D-AF13-126BAEC8A3E8}"/>
              </a:ext>
            </a:extLst>
          </p:cNvPr>
          <p:cNvSpPr txBox="1"/>
          <p:nvPr/>
        </p:nvSpPr>
        <p:spPr>
          <a:xfrm>
            <a:off x="10361385" y="1388964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BD28EC-A652-427B-9188-F9D20F588E37}"/>
              </a:ext>
            </a:extLst>
          </p:cNvPr>
          <p:cNvSpPr/>
          <p:nvPr/>
        </p:nvSpPr>
        <p:spPr>
          <a:xfrm>
            <a:off x="10242721" y="1758296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위성 강의실 간 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4414682-E39E-4996-871E-AC397EF601EA}"/>
              </a:ext>
            </a:extLst>
          </p:cNvPr>
          <p:cNvSpPr/>
          <p:nvPr/>
        </p:nvSpPr>
        <p:spPr>
          <a:xfrm rot="10800000">
            <a:off x="9018585" y="1801609"/>
            <a:ext cx="2763542" cy="46201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8441DBB-2570-4240-AD08-50EE7DF57D0B}"/>
              </a:ext>
            </a:extLst>
          </p:cNvPr>
          <p:cNvSpPr/>
          <p:nvPr/>
        </p:nvSpPr>
        <p:spPr>
          <a:xfrm>
            <a:off x="8749624" y="1330988"/>
            <a:ext cx="3301465" cy="3489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0A9958-93C4-40DB-B5F7-BB087244F0A7}"/>
              </a:ext>
            </a:extLst>
          </p:cNvPr>
          <p:cNvSpPr/>
          <p:nvPr/>
        </p:nvSpPr>
        <p:spPr>
          <a:xfrm>
            <a:off x="5231426" y="1946788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870752-F9BF-49B7-8FF2-71AEC942096D}"/>
              </a:ext>
            </a:extLst>
          </p:cNvPr>
          <p:cNvSpPr/>
          <p:nvPr/>
        </p:nvSpPr>
        <p:spPr>
          <a:xfrm>
            <a:off x="5230431" y="2685456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“B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787D86-5425-4D48-8B40-E166DCC0515B}"/>
              </a:ext>
            </a:extLst>
          </p:cNvPr>
          <p:cNvSpPr/>
          <p:nvPr/>
        </p:nvSpPr>
        <p:spPr>
          <a:xfrm>
            <a:off x="5230431" y="3416460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“C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8ACCA4-E5B0-48CC-A580-72CA3DDAFEE7}"/>
              </a:ext>
            </a:extLst>
          </p:cNvPr>
          <p:cNvSpPr/>
          <p:nvPr/>
        </p:nvSpPr>
        <p:spPr>
          <a:xfrm>
            <a:off x="5231197" y="4132867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“D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FC523-34E8-46E3-BA8B-E1B5DDD02741}"/>
              </a:ext>
            </a:extLst>
          </p:cNvPr>
          <p:cNvSpPr txBox="1"/>
          <p:nvPr/>
        </p:nvSpPr>
        <p:spPr>
          <a:xfrm>
            <a:off x="5251605" y="1483766"/>
            <a:ext cx="13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Key</a:t>
            </a:r>
            <a:r>
              <a:rPr lang="ko-KR" altLang="en-US" dirty="0"/>
              <a:t> 테이블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AF9970-B602-4F93-953F-839D78AF6814}"/>
              </a:ext>
            </a:extLst>
          </p:cNvPr>
          <p:cNvSpPr/>
          <p:nvPr/>
        </p:nvSpPr>
        <p:spPr>
          <a:xfrm>
            <a:off x="7094043" y="1946788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-A.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1 </a:t>
            </a:r>
            <a:r>
              <a:rPr lang="ko-KR" altLang="en-US" sz="1200" dirty="0">
                <a:solidFill>
                  <a:schemeClr val="tx1"/>
                </a:solidFill>
              </a:rPr>
              <a:t>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486F17-DA10-42EE-9BFD-3625BC8B2A66}"/>
              </a:ext>
            </a:extLst>
          </p:cNvPr>
          <p:cNvSpPr/>
          <p:nvPr/>
        </p:nvSpPr>
        <p:spPr>
          <a:xfrm>
            <a:off x="7093048" y="2685456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-A.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2 </a:t>
            </a:r>
            <a:r>
              <a:rPr lang="ko-KR" altLang="en-US" sz="1200" dirty="0">
                <a:solidFill>
                  <a:schemeClr val="tx1"/>
                </a:solidFill>
              </a:rPr>
              <a:t>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6433F-4456-40CD-A2F0-8946EC55696D}"/>
              </a:ext>
            </a:extLst>
          </p:cNvPr>
          <p:cNvSpPr/>
          <p:nvPr/>
        </p:nvSpPr>
        <p:spPr>
          <a:xfrm>
            <a:off x="7093048" y="3416460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-A.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  <a:r>
              <a:rPr lang="ko-KR" altLang="en-US" sz="1200" dirty="0">
                <a:solidFill>
                  <a:schemeClr val="tx1"/>
                </a:solidFill>
              </a:rPr>
              <a:t>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8B5F8E-FFB4-43BF-BE14-C0959258D4EB}"/>
              </a:ext>
            </a:extLst>
          </p:cNvPr>
          <p:cNvSpPr/>
          <p:nvPr/>
        </p:nvSpPr>
        <p:spPr>
          <a:xfrm>
            <a:off x="7098894" y="4132867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“A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-A.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4 </a:t>
            </a:r>
            <a:r>
              <a:rPr lang="ko-KR" altLang="en-US" sz="1200" dirty="0">
                <a:solidFill>
                  <a:schemeClr val="tx1"/>
                </a:solidFill>
              </a:rPr>
              <a:t>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72147-4056-4109-A511-01615D411B9A}"/>
              </a:ext>
            </a:extLst>
          </p:cNvPr>
          <p:cNvSpPr txBox="1"/>
          <p:nvPr/>
        </p:nvSpPr>
        <p:spPr>
          <a:xfrm>
            <a:off x="6992133" y="1513814"/>
            <a:ext cx="151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r>
              <a:rPr lang="ko-KR" altLang="en-US" dirty="0"/>
              <a:t> 테이블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3F18B8-805E-4A2F-A3B6-8AE258A1F9E1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6662445" y="2314393"/>
            <a:ext cx="4315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39DCA0-927B-4193-95D3-68F31C060657}"/>
              </a:ext>
            </a:extLst>
          </p:cNvPr>
          <p:cNvSpPr/>
          <p:nvPr/>
        </p:nvSpPr>
        <p:spPr>
          <a:xfrm>
            <a:off x="3243969" y="3543715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“</a:t>
            </a:r>
            <a:r>
              <a:rPr lang="ko-KR" altLang="en-US" sz="1200">
                <a:solidFill>
                  <a:schemeClr val="tx1"/>
                </a:solidFill>
              </a:rPr>
              <a:t>위성노드 간 거리</a:t>
            </a:r>
            <a:r>
              <a:rPr lang="en-US" altLang="ko-KR" sz="120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76477E7-9F0F-4CB5-B1E6-43E6ADE66B24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6662445" y="2314393"/>
            <a:ext cx="430603" cy="738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7B6EC8-4DFE-492D-AB34-1BB2F1E1EC1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652189" y="2306729"/>
            <a:ext cx="440859" cy="1477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739536A-EFDF-43CB-B806-F20869C34D11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6662445" y="2314393"/>
            <a:ext cx="436449" cy="218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1B19CB-F79D-4E1D-B1EF-E2594F3300CA}"/>
              </a:ext>
            </a:extLst>
          </p:cNvPr>
          <p:cNvSpPr/>
          <p:nvPr/>
        </p:nvSpPr>
        <p:spPr>
          <a:xfrm>
            <a:off x="5230431" y="4867559"/>
            <a:ext cx="1431019" cy="735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“E</a:t>
            </a:r>
            <a:r>
              <a:rPr lang="ko-KR" altLang="en-US" sz="1200" dirty="0">
                <a:solidFill>
                  <a:schemeClr val="tx1"/>
                </a:solidFill>
              </a:rPr>
              <a:t>구역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8C0EB-E314-4750-836F-65F8E67E5AD7}"/>
              </a:ext>
            </a:extLst>
          </p:cNvPr>
          <p:cNvSpPr txBox="1"/>
          <p:nvPr/>
        </p:nvSpPr>
        <p:spPr>
          <a:xfrm>
            <a:off x="3355891" y="3138085"/>
            <a:ext cx="7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49D652-8790-4CA9-81AF-97B2E2811E00}"/>
              </a:ext>
            </a:extLst>
          </p:cNvPr>
          <p:cNvSpPr txBox="1"/>
          <p:nvPr/>
        </p:nvSpPr>
        <p:spPr>
          <a:xfrm>
            <a:off x="10112685" y="3174383"/>
            <a:ext cx="72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62BDB6F-C03F-4338-A5F6-AA836EED7D51}"/>
              </a:ext>
            </a:extLst>
          </p:cNvPr>
          <p:cNvSpPr/>
          <p:nvPr/>
        </p:nvSpPr>
        <p:spPr>
          <a:xfrm>
            <a:off x="9994021" y="3543715"/>
            <a:ext cx="1039528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강의실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위성 강의실 간 거리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E0A6107-7112-4A61-A7C2-E31412B3DF6E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4283497" y="3818035"/>
            <a:ext cx="571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0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7C003-06BD-4E0E-88C6-8BFB89A9A5E0}"/>
              </a:ext>
            </a:extLst>
          </p:cNvPr>
          <p:cNvGrpSpPr/>
          <p:nvPr/>
        </p:nvGrpSpPr>
        <p:grpSpPr>
          <a:xfrm>
            <a:off x="0" y="3930358"/>
            <a:ext cx="1642369" cy="390786"/>
            <a:chOff x="0" y="3056538"/>
            <a:chExt cx="1642369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4C041A-234F-493E-BD33-A812777A04C8}"/>
              </a:ext>
            </a:extLst>
          </p:cNvPr>
          <p:cNvSpPr/>
          <p:nvPr/>
        </p:nvSpPr>
        <p:spPr>
          <a:xfrm>
            <a:off x="965088" y="3994946"/>
            <a:ext cx="6014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18D4E4-74FE-4F6E-AD83-54AECA9F118E}"/>
              </a:ext>
            </a:extLst>
          </p:cNvPr>
          <p:cNvSpPr/>
          <p:nvPr/>
        </p:nvSpPr>
        <p:spPr>
          <a:xfrm>
            <a:off x="1016614" y="3376239"/>
            <a:ext cx="5212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Node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B9DF3A-30B6-4878-9F2A-91BEFC6B7376}"/>
              </a:ext>
            </a:extLst>
          </p:cNvPr>
          <p:cNvSpPr/>
          <p:nvPr/>
        </p:nvSpPr>
        <p:spPr>
          <a:xfrm>
            <a:off x="761506" y="3122517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Algorithm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89C84-D065-4710-89D4-8431DC924162}"/>
              </a:ext>
            </a:extLst>
          </p:cNvPr>
          <p:cNvSpPr/>
          <p:nvPr/>
        </p:nvSpPr>
        <p:spPr>
          <a:xfrm>
            <a:off x="1048674" y="3622150"/>
            <a:ext cx="4892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50" dirty="0">
                <a:solidFill>
                  <a:srgbClr val="BFBFBF"/>
                </a:solidFill>
                <a:latin typeface="+mj-lt"/>
              </a:rPr>
              <a:t>Edge</a:t>
            </a:r>
            <a:endParaRPr lang="ko-KR" altLang="en-US" sz="1050" dirty="0">
              <a:solidFill>
                <a:srgbClr val="BFBFB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26927" y="1630116"/>
            <a:ext cx="6806557" cy="3681072"/>
            <a:chOff x="3534470" y="303053"/>
            <a:chExt cx="6806557" cy="36810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Algorithm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Node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Edge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86911"/>
              </p:ext>
            </p:extLst>
          </p:nvPr>
        </p:nvGraphicFramePr>
        <p:xfrm>
          <a:off x="2637403" y="235845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056538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571347" y="3056538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Algorithm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58983" y="225268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Algorithms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733662" y="3101671"/>
            <a:ext cx="793807" cy="1196620"/>
            <a:chOff x="733662" y="3101671"/>
            <a:chExt cx="793807" cy="119662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934794" y="3486666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733662" y="3101671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950825" y="3779317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881938" y="4036681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B0D48D-462D-4BEB-B837-77BBBC8D81DA}"/>
              </a:ext>
            </a:extLst>
          </p:cNvPr>
          <p:cNvSpPr/>
          <p:nvPr/>
        </p:nvSpPr>
        <p:spPr>
          <a:xfrm>
            <a:off x="6041564" y="1025973"/>
            <a:ext cx="989051" cy="298976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F887983-7573-4EB2-BB2F-78E502B4496C}"/>
              </a:ext>
            </a:extLst>
          </p:cNvPr>
          <p:cNvSpPr/>
          <p:nvPr/>
        </p:nvSpPr>
        <p:spPr>
          <a:xfrm>
            <a:off x="6041564" y="6223123"/>
            <a:ext cx="989051" cy="298976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end</a:t>
            </a:r>
            <a:endParaRPr lang="ko-KR" altLang="en-US" sz="120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CC2B3C92-214F-4FFF-A5D9-1E886B05EF32}"/>
              </a:ext>
            </a:extLst>
          </p:cNvPr>
          <p:cNvSpPr/>
          <p:nvPr/>
        </p:nvSpPr>
        <p:spPr>
          <a:xfrm>
            <a:off x="6041565" y="1646724"/>
            <a:ext cx="989050" cy="702372"/>
          </a:xfrm>
          <a:prstGeom prst="flowChartDecision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type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7709D1-C0E1-4772-9F9B-75A629CCA21D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6536090" y="1324949"/>
            <a:ext cx="0" cy="321775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4FAB72-CF84-47EF-8DC3-8FFC41DE0F6A}"/>
              </a:ext>
            </a:extLst>
          </p:cNvPr>
          <p:cNvCxnSpPr>
            <a:cxnSpLocks/>
            <a:stCxn id="19" idx="1"/>
            <a:endCxn id="75" idx="3"/>
          </p:cNvCxnSpPr>
          <p:nvPr/>
        </p:nvCxnSpPr>
        <p:spPr>
          <a:xfrm flipH="1" flipV="1">
            <a:off x="4961565" y="1989012"/>
            <a:ext cx="1080000" cy="8898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DD060D-3635-4965-8147-BD011241E620}"/>
              </a:ext>
            </a:extLst>
          </p:cNvPr>
          <p:cNvSpPr txBox="1"/>
          <p:nvPr/>
        </p:nvSpPr>
        <p:spPr>
          <a:xfrm>
            <a:off x="5111024" y="1582412"/>
            <a:ext cx="9621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수직 </a:t>
            </a:r>
            <a:r>
              <a:rPr lang="en-US" altLang="ko-KR" sz="1050" dirty="0"/>
              <a:t>+ </a:t>
            </a:r>
            <a:r>
              <a:rPr lang="ko-KR" altLang="en-US" sz="1050" dirty="0"/>
              <a:t>수평 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이동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B1A391-66E7-4EE0-8945-35F1585F1FA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30615" y="1997910"/>
            <a:ext cx="1080000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A09E767-6025-4C85-A9D0-FBBFC7A19CAB}"/>
              </a:ext>
            </a:extLst>
          </p:cNvPr>
          <p:cNvSpPr txBox="1"/>
          <p:nvPr/>
        </p:nvSpPr>
        <p:spPr>
          <a:xfrm>
            <a:off x="7208977" y="17439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6E2DDD6-5A0B-45C6-B550-68FBC5C19F8A}"/>
              </a:ext>
            </a:extLst>
          </p:cNvPr>
          <p:cNvSpPr/>
          <p:nvPr/>
        </p:nvSpPr>
        <p:spPr>
          <a:xfrm>
            <a:off x="3694922" y="1738675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출발지부터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B1142E2-6D3D-4D15-9272-BB938BBAAEAF}"/>
              </a:ext>
            </a:extLst>
          </p:cNvPr>
          <p:cNvCxnSpPr>
            <a:cxnSpLocks/>
            <a:stCxn id="75" idx="2"/>
            <a:endCxn id="90" idx="0"/>
          </p:cNvCxnSpPr>
          <p:nvPr/>
        </p:nvCxnSpPr>
        <p:spPr>
          <a:xfrm flipH="1">
            <a:off x="4328242" y="2239349"/>
            <a:ext cx="2" cy="379139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0FA782-55EB-421D-AE05-33D8302BC401}"/>
              </a:ext>
            </a:extLst>
          </p:cNvPr>
          <p:cNvSpPr txBox="1"/>
          <p:nvPr/>
        </p:nvSpPr>
        <p:spPr>
          <a:xfrm>
            <a:off x="3604965" y="227083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573BFBE-0536-4106-88EB-410270785527}"/>
              </a:ext>
            </a:extLst>
          </p:cNvPr>
          <p:cNvSpPr/>
          <p:nvPr/>
        </p:nvSpPr>
        <p:spPr>
          <a:xfrm>
            <a:off x="3694920" y="2618488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Elevator</a:t>
            </a:r>
            <a:r>
              <a:rPr lang="ko-KR" altLang="en-US" sz="1200" dirty="0"/>
              <a:t> 확인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021E21A-66E8-4E25-A763-5B9882F8A6C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4328242" y="3119162"/>
            <a:ext cx="0" cy="319588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9A97197-35CB-4CBB-B00C-803EC51F3658}"/>
              </a:ext>
            </a:extLst>
          </p:cNvPr>
          <p:cNvSpPr/>
          <p:nvPr/>
        </p:nvSpPr>
        <p:spPr>
          <a:xfrm>
            <a:off x="3694920" y="3438750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최단 수직이동</a:t>
            </a:r>
            <a:endParaRPr lang="en-US" altLang="ko-KR" sz="1200" dirty="0"/>
          </a:p>
          <a:p>
            <a:pPr algn="ctr"/>
            <a:r>
              <a:rPr lang="ko-KR" altLang="en-US" sz="1200" dirty="0"/>
              <a:t>탐색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3687C2-50C5-4928-AF69-CF93E4CA3269}"/>
              </a:ext>
            </a:extLst>
          </p:cNvPr>
          <p:cNvSpPr txBox="1"/>
          <p:nvPr/>
        </p:nvSpPr>
        <p:spPr>
          <a:xfrm>
            <a:off x="3604966" y="312497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수직이동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0DB0C09-5A7E-4A25-BA42-077A52727C08}"/>
              </a:ext>
            </a:extLst>
          </p:cNvPr>
          <p:cNvSpPr/>
          <p:nvPr/>
        </p:nvSpPr>
        <p:spPr>
          <a:xfrm>
            <a:off x="3694920" y="4298291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목적지까지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4846876-FF60-4A0E-ADD1-090FF666DDA7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4328242" y="3839414"/>
            <a:ext cx="2" cy="458877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34E205-54BD-4C84-BEE4-C082BBE676D0}"/>
              </a:ext>
            </a:extLst>
          </p:cNvPr>
          <p:cNvSpPr txBox="1"/>
          <p:nvPr/>
        </p:nvSpPr>
        <p:spPr>
          <a:xfrm>
            <a:off x="3604965" y="397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049E2C2-6399-44CF-996D-DF558041773F}"/>
              </a:ext>
            </a:extLst>
          </p:cNvPr>
          <p:cNvCxnSpPr>
            <a:stCxn id="101" idx="2"/>
            <a:endCxn id="54" idx="0"/>
          </p:cNvCxnSpPr>
          <p:nvPr/>
        </p:nvCxnSpPr>
        <p:spPr>
          <a:xfrm rot="16200000" flipH="1">
            <a:off x="4720087" y="4407120"/>
            <a:ext cx="1424158" cy="2207848"/>
          </a:xfrm>
          <a:prstGeom prst="bentConnector3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B800136-768A-4D1B-AD45-3152A43C794A}"/>
              </a:ext>
            </a:extLst>
          </p:cNvPr>
          <p:cNvSpPr/>
          <p:nvPr/>
        </p:nvSpPr>
        <p:spPr>
          <a:xfrm>
            <a:off x="8110614" y="1743624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출발지부터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76D4A37-6BBE-4F92-8F4E-47479E1931C5}"/>
              </a:ext>
            </a:extLst>
          </p:cNvPr>
          <p:cNvCxnSpPr>
            <a:cxnSpLocks/>
            <a:stCxn id="109" idx="2"/>
            <a:endCxn id="117" idx="0"/>
          </p:cNvCxnSpPr>
          <p:nvPr/>
        </p:nvCxnSpPr>
        <p:spPr>
          <a:xfrm flipH="1">
            <a:off x="8743935" y="2244298"/>
            <a:ext cx="1" cy="2060027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395D44F-4B32-419B-8013-2338455969D7}"/>
              </a:ext>
            </a:extLst>
          </p:cNvPr>
          <p:cNvSpPr txBox="1"/>
          <p:nvPr/>
        </p:nvSpPr>
        <p:spPr>
          <a:xfrm>
            <a:off x="8743934" y="3132037"/>
            <a:ext cx="72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467C023-BB98-46B7-B527-B3E0CF126D8A}"/>
              </a:ext>
            </a:extLst>
          </p:cNvPr>
          <p:cNvSpPr/>
          <p:nvPr/>
        </p:nvSpPr>
        <p:spPr>
          <a:xfrm>
            <a:off x="8110613" y="4304325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목적지까지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2B12D0EB-DEDF-4B35-BF50-C080C5E38454}"/>
              </a:ext>
            </a:extLst>
          </p:cNvPr>
          <p:cNvCxnSpPr>
            <a:cxnSpLocks/>
            <a:stCxn id="117" idx="2"/>
            <a:endCxn id="54" idx="0"/>
          </p:cNvCxnSpPr>
          <p:nvPr/>
        </p:nvCxnSpPr>
        <p:spPr>
          <a:xfrm rot="5400000">
            <a:off x="6930951" y="4410139"/>
            <a:ext cx="1418124" cy="2207845"/>
          </a:xfrm>
          <a:prstGeom prst="bentConnector3">
            <a:avLst>
              <a:gd name="adj1" fmla="val 49342"/>
            </a:avLst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9357D2-8869-443A-9425-749A778313E9}"/>
              </a:ext>
            </a:extLst>
          </p:cNvPr>
          <p:cNvSpPr/>
          <p:nvPr/>
        </p:nvSpPr>
        <p:spPr>
          <a:xfrm>
            <a:off x="6026454" y="3245434"/>
            <a:ext cx="1492848" cy="479994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다익스트라</a:t>
            </a:r>
            <a:r>
              <a:rPr lang="ko-KR" altLang="en-US" sz="1200" dirty="0"/>
              <a:t> </a:t>
            </a:r>
            <a:r>
              <a:rPr lang="en-US" altLang="ko-KR" sz="1200" dirty="0"/>
              <a:t>Algorithm</a:t>
            </a:r>
            <a:r>
              <a:rPr lang="ko-KR" altLang="en-US" sz="1200" dirty="0"/>
              <a:t>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395031-B7BB-4B3A-91EE-1DA6375D0DDD}"/>
              </a:ext>
            </a:extLst>
          </p:cNvPr>
          <p:cNvCxnSpPr>
            <a:stCxn id="92" idx="3"/>
          </p:cNvCxnSpPr>
          <p:nvPr/>
        </p:nvCxnSpPr>
        <p:spPr>
          <a:xfrm>
            <a:off x="7519302" y="3485431"/>
            <a:ext cx="1224632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4ADBD5-549D-4A75-82DA-6CD80E3A0760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5206482" y="3485431"/>
            <a:ext cx="819972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E2AF7FA-6C9A-4E1E-B09F-63CD5E865555}"/>
              </a:ext>
            </a:extLst>
          </p:cNvPr>
          <p:cNvCxnSpPr>
            <a:cxnSpLocks/>
            <a:stCxn id="88" idx="3"/>
            <a:endCxn id="105" idx="3"/>
          </p:cNvCxnSpPr>
          <p:nvPr/>
        </p:nvCxnSpPr>
        <p:spPr>
          <a:xfrm>
            <a:off x="4328240" y="2397796"/>
            <a:ext cx="12700" cy="1706656"/>
          </a:xfrm>
          <a:prstGeom prst="bentConnector3">
            <a:avLst>
              <a:gd name="adj1" fmla="val 7016323"/>
            </a:avLst>
          </a:prstGeom>
          <a:ln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C38863-BDF7-4AE1-94B4-DE66EEC1427A}"/>
              </a:ext>
            </a:extLst>
          </p:cNvPr>
          <p:cNvCxnSpPr>
            <a:stCxn id="99" idx="3"/>
          </p:cNvCxnSpPr>
          <p:nvPr/>
        </p:nvCxnSpPr>
        <p:spPr>
          <a:xfrm flipV="1">
            <a:off x="4328241" y="3245434"/>
            <a:ext cx="878241" cy="6497"/>
          </a:xfrm>
          <a:prstGeom prst="line">
            <a:avLst/>
          </a:prstGeom>
          <a:ln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056538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571347" y="3056538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4131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Algorithm(Data Structure)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58983" y="225268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Algorithms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733662" y="3101671"/>
            <a:ext cx="793807" cy="1196620"/>
            <a:chOff x="733662" y="3101671"/>
            <a:chExt cx="793807" cy="119662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934794" y="3486666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733662" y="3101671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950825" y="3779317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881938" y="4036681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9357D2-8869-443A-9425-749A778313E9}"/>
              </a:ext>
            </a:extLst>
          </p:cNvPr>
          <p:cNvSpPr/>
          <p:nvPr/>
        </p:nvSpPr>
        <p:spPr>
          <a:xfrm>
            <a:off x="7884408" y="6130745"/>
            <a:ext cx="989051" cy="479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</a:t>
            </a:r>
            <a:r>
              <a:rPr lang="en-US" altLang="ko-KR" sz="1200" dirty="0"/>
              <a:t>  &lt;Array&gt;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6DE86E-27A0-4BDC-B28C-53A9BE000E47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030615" y="6370742"/>
            <a:ext cx="853793" cy="1869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AA800-C1B9-4363-9F6E-95EC76825A93}"/>
              </a:ext>
            </a:extLst>
          </p:cNvPr>
          <p:cNvSpPr/>
          <p:nvPr/>
        </p:nvSpPr>
        <p:spPr>
          <a:xfrm>
            <a:off x="9541991" y="6130745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A1638C-E69E-45B1-8960-147B3E4BB9E0}"/>
              </a:ext>
            </a:extLst>
          </p:cNvPr>
          <p:cNvSpPr/>
          <p:nvPr/>
        </p:nvSpPr>
        <p:spPr>
          <a:xfrm>
            <a:off x="10161325" y="6130745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5D687BE-864E-43DF-957C-2A91766197C1}"/>
              </a:ext>
            </a:extLst>
          </p:cNvPr>
          <p:cNvSpPr/>
          <p:nvPr/>
        </p:nvSpPr>
        <p:spPr>
          <a:xfrm>
            <a:off x="10780659" y="6130745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62ED7-6D20-4C38-A3C2-F49F58697D9C}"/>
              </a:ext>
            </a:extLst>
          </p:cNvPr>
          <p:cNvSpPr/>
          <p:nvPr/>
        </p:nvSpPr>
        <p:spPr>
          <a:xfrm>
            <a:off x="8922657" y="6130745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750664-8B01-496F-8267-EAD2D9729B62}"/>
              </a:ext>
            </a:extLst>
          </p:cNvPr>
          <p:cNvSpPr/>
          <p:nvPr/>
        </p:nvSpPr>
        <p:spPr>
          <a:xfrm>
            <a:off x="11399993" y="6130745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AFB8754-065B-4E61-A9D8-E0E49AD8FD56}"/>
              </a:ext>
            </a:extLst>
          </p:cNvPr>
          <p:cNvSpPr/>
          <p:nvPr/>
        </p:nvSpPr>
        <p:spPr>
          <a:xfrm>
            <a:off x="6041564" y="1025973"/>
            <a:ext cx="989051" cy="298976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1412DE-2D59-483A-863D-5ED432C51270}"/>
              </a:ext>
            </a:extLst>
          </p:cNvPr>
          <p:cNvSpPr/>
          <p:nvPr/>
        </p:nvSpPr>
        <p:spPr>
          <a:xfrm>
            <a:off x="6041564" y="6223123"/>
            <a:ext cx="989051" cy="298976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end</a:t>
            </a:r>
            <a:endParaRPr lang="ko-KR" altLang="en-US" sz="1200" dirty="0"/>
          </a:p>
        </p:txBody>
      </p:sp>
      <p:sp>
        <p:nvSpPr>
          <p:cNvPr id="64" name="순서도: 판단 63">
            <a:extLst>
              <a:ext uri="{FF2B5EF4-FFF2-40B4-BE49-F238E27FC236}">
                <a16:creationId xmlns:a16="http://schemas.microsoft.com/office/drawing/2014/main" id="{62F114BD-5F62-496A-B5B8-74EE4CED434D}"/>
              </a:ext>
            </a:extLst>
          </p:cNvPr>
          <p:cNvSpPr/>
          <p:nvPr/>
        </p:nvSpPr>
        <p:spPr>
          <a:xfrm>
            <a:off x="6041565" y="1646724"/>
            <a:ext cx="989050" cy="702372"/>
          </a:xfrm>
          <a:prstGeom prst="flowChartDecision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type</a:t>
            </a:r>
            <a:endParaRPr lang="ko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103732F-AD18-4046-B230-AF38B67D7EC4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>
            <a:off x="6536090" y="1324949"/>
            <a:ext cx="0" cy="321775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37FC409-8A22-43AB-99C1-FEFC3A657961}"/>
              </a:ext>
            </a:extLst>
          </p:cNvPr>
          <p:cNvCxnSpPr>
            <a:cxnSpLocks/>
            <a:stCxn id="64" idx="1"/>
            <a:endCxn id="71" idx="3"/>
          </p:cNvCxnSpPr>
          <p:nvPr/>
        </p:nvCxnSpPr>
        <p:spPr>
          <a:xfrm flipH="1" flipV="1">
            <a:off x="4961565" y="1989012"/>
            <a:ext cx="1080000" cy="8898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7EE6A6B-1A39-458B-B2F6-74A3489BC892}"/>
              </a:ext>
            </a:extLst>
          </p:cNvPr>
          <p:cNvSpPr txBox="1"/>
          <p:nvPr/>
        </p:nvSpPr>
        <p:spPr>
          <a:xfrm>
            <a:off x="5111024" y="1582412"/>
            <a:ext cx="9621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수직 </a:t>
            </a:r>
            <a:r>
              <a:rPr lang="en-US" altLang="ko-KR" sz="1050" dirty="0"/>
              <a:t>+ </a:t>
            </a:r>
            <a:r>
              <a:rPr lang="ko-KR" altLang="en-US" sz="1050" dirty="0"/>
              <a:t>수평 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이동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44BDBB5-AF02-4D88-B24E-3E2C3EC575B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7030615" y="1997910"/>
            <a:ext cx="1080000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A691B6A-FC0A-4584-AA29-BCBE412642F2}"/>
              </a:ext>
            </a:extLst>
          </p:cNvPr>
          <p:cNvSpPr txBox="1"/>
          <p:nvPr/>
        </p:nvSpPr>
        <p:spPr>
          <a:xfrm>
            <a:off x="7208977" y="17439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66233FE-CBDD-4CFA-BF82-66EC347DFFBA}"/>
              </a:ext>
            </a:extLst>
          </p:cNvPr>
          <p:cNvSpPr/>
          <p:nvPr/>
        </p:nvSpPr>
        <p:spPr>
          <a:xfrm>
            <a:off x="3694922" y="1738675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출발지부터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25B0BFF-67AD-4195-8AB0-F753DD6F4674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flipH="1">
            <a:off x="4328242" y="2239349"/>
            <a:ext cx="2" cy="379139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AE298F1-82A4-43B4-901E-6E037665B821}"/>
              </a:ext>
            </a:extLst>
          </p:cNvPr>
          <p:cNvSpPr txBox="1"/>
          <p:nvPr/>
        </p:nvSpPr>
        <p:spPr>
          <a:xfrm>
            <a:off x="3604965" y="227083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42109D-178C-4CA5-A215-6B643907874A}"/>
              </a:ext>
            </a:extLst>
          </p:cNvPr>
          <p:cNvSpPr/>
          <p:nvPr/>
        </p:nvSpPr>
        <p:spPr>
          <a:xfrm>
            <a:off x="3694920" y="2618488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Elevator</a:t>
            </a:r>
            <a:r>
              <a:rPr lang="ko-KR" altLang="en-US" sz="1200" dirty="0"/>
              <a:t> 확인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1AB275-F686-4E9D-9A19-55627ADFB8F8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4328242" y="3119162"/>
            <a:ext cx="0" cy="319588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86FBC11-2CEB-4509-887B-72558A0E2E7E}"/>
              </a:ext>
            </a:extLst>
          </p:cNvPr>
          <p:cNvSpPr/>
          <p:nvPr/>
        </p:nvSpPr>
        <p:spPr>
          <a:xfrm>
            <a:off x="3694920" y="3438750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최단 수직이동</a:t>
            </a:r>
            <a:endParaRPr lang="en-US" altLang="ko-KR" sz="1200" dirty="0"/>
          </a:p>
          <a:p>
            <a:pPr algn="ctr"/>
            <a:r>
              <a:rPr lang="ko-KR" altLang="en-US" sz="1200" dirty="0"/>
              <a:t>탐색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B8775F-6CD1-49D5-88D4-55966269930B}"/>
              </a:ext>
            </a:extLst>
          </p:cNvPr>
          <p:cNvSpPr txBox="1"/>
          <p:nvPr/>
        </p:nvSpPr>
        <p:spPr>
          <a:xfrm>
            <a:off x="3604966" y="312497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수직이동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19C109B-95D6-46A4-9BA1-6A5D6AD21521}"/>
              </a:ext>
            </a:extLst>
          </p:cNvPr>
          <p:cNvSpPr/>
          <p:nvPr/>
        </p:nvSpPr>
        <p:spPr>
          <a:xfrm>
            <a:off x="3694920" y="4298291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목적지까지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A38EAA6-144C-410D-8A63-8756440C0651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4328242" y="3839414"/>
            <a:ext cx="2" cy="458877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D51F49A-6368-4739-B352-A3A4B5C87660}"/>
              </a:ext>
            </a:extLst>
          </p:cNvPr>
          <p:cNvSpPr txBox="1"/>
          <p:nvPr/>
        </p:nvSpPr>
        <p:spPr>
          <a:xfrm>
            <a:off x="3604965" y="397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A746BD3-CFA4-449B-AC96-A4994CFE46F3}"/>
              </a:ext>
            </a:extLst>
          </p:cNvPr>
          <p:cNvCxnSpPr>
            <a:stCxn id="81" idx="2"/>
            <a:endCxn id="63" idx="0"/>
          </p:cNvCxnSpPr>
          <p:nvPr/>
        </p:nvCxnSpPr>
        <p:spPr>
          <a:xfrm rot="16200000" flipH="1">
            <a:off x="4720087" y="4407120"/>
            <a:ext cx="1424158" cy="2207848"/>
          </a:xfrm>
          <a:prstGeom prst="bentConnector3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8B66F87-EC76-4E8E-9FF9-83D2849A21B2}"/>
              </a:ext>
            </a:extLst>
          </p:cNvPr>
          <p:cNvSpPr/>
          <p:nvPr/>
        </p:nvSpPr>
        <p:spPr>
          <a:xfrm>
            <a:off x="8110614" y="1743624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출발지부터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631D59D-5B54-4236-8498-B627EE8AD3C8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flipH="1">
            <a:off x="8743935" y="2244298"/>
            <a:ext cx="1" cy="2060027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EA83E43-2EDA-4720-8732-BEAFD94A99E1}"/>
              </a:ext>
            </a:extLst>
          </p:cNvPr>
          <p:cNvSpPr txBox="1"/>
          <p:nvPr/>
        </p:nvSpPr>
        <p:spPr>
          <a:xfrm>
            <a:off x="8743934" y="3132037"/>
            <a:ext cx="72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수평이동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8777FAB-01EB-4655-A46E-5D136802B535}"/>
              </a:ext>
            </a:extLst>
          </p:cNvPr>
          <p:cNvSpPr/>
          <p:nvPr/>
        </p:nvSpPr>
        <p:spPr>
          <a:xfrm>
            <a:off x="8110613" y="4304325"/>
            <a:ext cx="1266643" cy="500674"/>
          </a:xfrm>
          <a:prstGeom prst="round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목적지까지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수평 이동 탐색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D1C28A77-5D7A-4CEB-9C13-71E491E98DB9}"/>
              </a:ext>
            </a:extLst>
          </p:cNvPr>
          <p:cNvCxnSpPr>
            <a:cxnSpLocks/>
            <a:stCxn id="93" idx="2"/>
            <a:endCxn id="63" idx="0"/>
          </p:cNvCxnSpPr>
          <p:nvPr/>
        </p:nvCxnSpPr>
        <p:spPr>
          <a:xfrm rot="5400000">
            <a:off x="6930951" y="4410139"/>
            <a:ext cx="1418124" cy="2207845"/>
          </a:xfrm>
          <a:prstGeom prst="bentConnector3">
            <a:avLst>
              <a:gd name="adj1" fmla="val 49342"/>
            </a:avLst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E4A0E5-99BE-4A8C-B8B3-17AB1F148C50}"/>
              </a:ext>
            </a:extLst>
          </p:cNvPr>
          <p:cNvSpPr/>
          <p:nvPr/>
        </p:nvSpPr>
        <p:spPr>
          <a:xfrm>
            <a:off x="6026454" y="3245434"/>
            <a:ext cx="1492848" cy="479994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다익스트라</a:t>
            </a:r>
            <a:r>
              <a:rPr lang="ko-KR" altLang="en-US" sz="1200" dirty="0"/>
              <a:t> </a:t>
            </a:r>
            <a:r>
              <a:rPr lang="en-US" altLang="ko-KR" sz="1200" dirty="0"/>
              <a:t>Algorithm</a:t>
            </a:r>
            <a:r>
              <a:rPr lang="ko-KR" altLang="en-US" sz="1200" dirty="0"/>
              <a:t> 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4B60CC5-F61C-4FC1-A3A4-213A2DC26A82}"/>
              </a:ext>
            </a:extLst>
          </p:cNvPr>
          <p:cNvCxnSpPr>
            <a:stCxn id="97" idx="3"/>
          </p:cNvCxnSpPr>
          <p:nvPr/>
        </p:nvCxnSpPr>
        <p:spPr>
          <a:xfrm>
            <a:off x="7519302" y="3485431"/>
            <a:ext cx="1224632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8FBF877-F885-4225-913D-D1CC7E8D004E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5206482" y="3485431"/>
            <a:ext cx="819972" cy="0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F9C1DB5-4A7F-4CDF-85B7-90AAB5ED2B0E}"/>
              </a:ext>
            </a:extLst>
          </p:cNvPr>
          <p:cNvCxnSpPr>
            <a:cxnSpLocks/>
            <a:stCxn id="73" idx="3"/>
            <a:endCxn id="83" idx="3"/>
          </p:cNvCxnSpPr>
          <p:nvPr/>
        </p:nvCxnSpPr>
        <p:spPr>
          <a:xfrm>
            <a:off x="4328240" y="2397796"/>
            <a:ext cx="12700" cy="1706656"/>
          </a:xfrm>
          <a:prstGeom prst="bentConnector3">
            <a:avLst>
              <a:gd name="adj1" fmla="val 7016323"/>
            </a:avLst>
          </a:prstGeom>
          <a:ln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8C70475-59F1-4863-99E7-9EE9E3126399}"/>
              </a:ext>
            </a:extLst>
          </p:cNvPr>
          <p:cNvCxnSpPr>
            <a:stCxn id="80" idx="3"/>
          </p:cNvCxnSpPr>
          <p:nvPr/>
        </p:nvCxnSpPr>
        <p:spPr>
          <a:xfrm flipV="1">
            <a:off x="4328241" y="3245434"/>
            <a:ext cx="878241" cy="6497"/>
          </a:xfrm>
          <a:prstGeom prst="line">
            <a:avLst/>
          </a:prstGeom>
          <a:ln>
            <a:solidFill>
              <a:srgbClr val="DE09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8290D2-3592-45E6-86BA-D2D0A5814577}"/>
              </a:ext>
            </a:extLst>
          </p:cNvPr>
          <p:cNvSpPr/>
          <p:nvPr/>
        </p:nvSpPr>
        <p:spPr>
          <a:xfrm>
            <a:off x="7637092" y="3170197"/>
            <a:ext cx="989051" cy="278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Hash Map</a:t>
            </a:r>
            <a:endParaRPr lang="ko-KR" altLang="en-US" sz="12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5F5A6D2-ECDD-45B3-BD1D-17CE04E22A35}"/>
              </a:ext>
            </a:extLst>
          </p:cNvPr>
          <p:cNvSpPr/>
          <p:nvPr/>
        </p:nvSpPr>
        <p:spPr>
          <a:xfrm>
            <a:off x="5275630" y="2715345"/>
            <a:ext cx="989051" cy="278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Hash Map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2BE08EB-AC1C-4082-AF46-39CAA1E2020C}"/>
              </a:ext>
            </a:extLst>
          </p:cNvPr>
          <p:cNvSpPr/>
          <p:nvPr/>
        </p:nvSpPr>
        <p:spPr>
          <a:xfrm>
            <a:off x="7570614" y="931108"/>
            <a:ext cx="989052" cy="479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강의실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&lt;Array&gt;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A19062-053C-413D-916B-7E1ECF7544D9}"/>
              </a:ext>
            </a:extLst>
          </p:cNvPr>
          <p:cNvCxnSpPr>
            <a:cxnSpLocks/>
            <a:stCxn id="108" idx="1"/>
            <a:endCxn id="62" idx="3"/>
          </p:cNvCxnSpPr>
          <p:nvPr/>
        </p:nvCxnSpPr>
        <p:spPr>
          <a:xfrm flipH="1">
            <a:off x="7030615" y="1171105"/>
            <a:ext cx="539999" cy="4356"/>
          </a:xfrm>
          <a:prstGeom prst="straightConnector1">
            <a:avLst/>
          </a:prstGeom>
          <a:ln>
            <a:solidFill>
              <a:srgbClr val="DE09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441CFA-BCAD-49F1-8010-7E90A62154A9}"/>
              </a:ext>
            </a:extLst>
          </p:cNvPr>
          <p:cNvSpPr/>
          <p:nvPr/>
        </p:nvSpPr>
        <p:spPr>
          <a:xfrm>
            <a:off x="8611108" y="927323"/>
            <a:ext cx="575045" cy="4799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CC18C6-DD40-4CAB-9D88-07AC252C75CF}"/>
              </a:ext>
            </a:extLst>
          </p:cNvPr>
          <p:cNvSpPr/>
          <p:nvPr/>
        </p:nvSpPr>
        <p:spPr>
          <a:xfrm>
            <a:off x="9864082" y="925045"/>
            <a:ext cx="575045" cy="492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41E4C4-CFB5-4E2C-A858-E3A9C1401F1B}"/>
              </a:ext>
            </a:extLst>
          </p:cNvPr>
          <p:cNvSpPr/>
          <p:nvPr/>
        </p:nvSpPr>
        <p:spPr>
          <a:xfrm>
            <a:off x="9237595" y="925045"/>
            <a:ext cx="575045" cy="492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Way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Point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354C5D-1C81-4717-A645-D6CC89584E93}"/>
              </a:ext>
            </a:extLst>
          </p:cNvPr>
          <p:cNvSpPr/>
          <p:nvPr/>
        </p:nvSpPr>
        <p:spPr>
          <a:xfrm>
            <a:off x="2667949" y="3138855"/>
            <a:ext cx="989051" cy="278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Linked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445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23589" y="22839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Node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2A934A-09B8-4FAA-B887-856AF0C5984E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93F65-7547-4689-8038-DEF79E31CBD6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D19868-D7BA-46AE-B6F4-958A74EB202D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BC4E55-C314-45E5-B01E-93800A9469DD}"/>
              </a:ext>
            </a:extLst>
          </p:cNvPr>
          <p:cNvGrpSpPr/>
          <p:nvPr/>
        </p:nvGrpSpPr>
        <p:grpSpPr>
          <a:xfrm>
            <a:off x="-1" y="3367318"/>
            <a:ext cx="1642369" cy="390786"/>
            <a:chOff x="0" y="3056538"/>
            <a:chExt cx="1642369" cy="3907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41E22C-9079-426B-B2E0-79B27E1950FE}"/>
                </a:ext>
              </a:extLst>
            </p:cNvPr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B6408D-2656-404B-8290-9A289FE0DFC8}"/>
                </a:ext>
              </a:extLst>
            </p:cNvPr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2F80FC-889C-43CC-9A80-EAC27DE5E15C}"/>
              </a:ext>
            </a:extLst>
          </p:cNvPr>
          <p:cNvGrpSpPr/>
          <p:nvPr/>
        </p:nvGrpSpPr>
        <p:grpSpPr>
          <a:xfrm>
            <a:off x="761506" y="3122517"/>
            <a:ext cx="818436" cy="1256428"/>
            <a:chOff x="761506" y="3122517"/>
            <a:chExt cx="818436" cy="12564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E0EF97-F40B-4860-A48F-47497A52D84B}"/>
                </a:ext>
              </a:extLst>
            </p:cNvPr>
            <p:cNvSpPr/>
            <p:nvPr/>
          </p:nvSpPr>
          <p:spPr>
            <a:xfrm>
              <a:off x="1006121" y="3419089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0CA072A-E794-43C7-9AAA-86E5F66D2D5C}"/>
                </a:ext>
              </a:extLst>
            </p:cNvPr>
            <p:cNvSpPr/>
            <p:nvPr/>
          </p:nvSpPr>
          <p:spPr>
            <a:xfrm>
              <a:off x="761506" y="3122517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11CE24-A478-4D39-8D4D-568D292BFE4B}"/>
                </a:ext>
              </a:extLst>
            </p:cNvPr>
            <p:cNvSpPr/>
            <p:nvPr/>
          </p:nvSpPr>
          <p:spPr>
            <a:xfrm>
              <a:off x="1033744" y="3778320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33D61D-C4A0-40A8-8189-199EBCCC8BFF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546074-5B36-4E6B-9AE3-A7D5D7842258}"/>
              </a:ext>
            </a:extLst>
          </p:cNvPr>
          <p:cNvSpPr/>
          <p:nvPr/>
        </p:nvSpPr>
        <p:spPr>
          <a:xfrm>
            <a:off x="1716107" y="212756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Node (Data)</a:t>
            </a:r>
            <a:endParaRPr lang="ko-KR" altLang="en-US" sz="2000" spc="300" dirty="0">
              <a:latin typeface="+mj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849E6F-85EB-41B5-9C9C-72B38B10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9" y="1580212"/>
            <a:ext cx="8707022" cy="43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9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23589" y="22839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Node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2A934A-09B8-4FAA-B887-856AF0C5984E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93F65-7547-4689-8038-DEF79E31CBD6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D19868-D7BA-46AE-B6F4-958A74EB202D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BC4E55-C314-45E5-B01E-93800A9469DD}"/>
              </a:ext>
            </a:extLst>
          </p:cNvPr>
          <p:cNvGrpSpPr/>
          <p:nvPr/>
        </p:nvGrpSpPr>
        <p:grpSpPr>
          <a:xfrm>
            <a:off x="-1" y="3367318"/>
            <a:ext cx="1642369" cy="390786"/>
            <a:chOff x="0" y="3056538"/>
            <a:chExt cx="1642369" cy="3907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41E22C-9079-426B-B2E0-79B27E1950FE}"/>
                </a:ext>
              </a:extLst>
            </p:cNvPr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B6408D-2656-404B-8290-9A289FE0DFC8}"/>
                </a:ext>
              </a:extLst>
            </p:cNvPr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2F80FC-889C-43CC-9A80-EAC27DE5E15C}"/>
              </a:ext>
            </a:extLst>
          </p:cNvPr>
          <p:cNvGrpSpPr/>
          <p:nvPr/>
        </p:nvGrpSpPr>
        <p:grpSpPr>
          <a:xfrm>
            <a:off x="761506" y="3122517"/>
            <a:ext cx="818436" cy="1256428"/>
            <a:chOff x="761506" y="3122517"/>
            <a:chExt cx="818436" cy="12564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E0EF97-F40B-4860-A48F-47497A52D84B}"/>
                </a:ext>
              </a:extLst>
            </p:cNvPr>
            <p:cNvSpPr/>
            <p:nvPr/>
          </p:nvSpPr>
          <p:spPr>
            <a:xfrm>
              <a:off x="1006121" y="3419089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0CA072A-E794-43C7-9AAA-86E5F66D2D5C}"/>
                </a:ext>
              </a:extLst>
            </p:cNvPr>
            <p:cNvSpPr/>
            <p:nvPr/>
          </p:nvSpPr>
          <p:spPr>
            <a:xfrm>
              <a:off x="761506" y="3122517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11CE24-A478-4D39-8D4D-568D292BFE4B}"/>
                </a:ext>
              </a:extLst>
            </p:cNvPr>
            <p:cNvSpPr/>
            <p:nvPr/>
          </p:nvSpPr>
          <p:spPr>
            <a:xfrm>
              <a:off x="1033744" y="3778320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33D61D-C4A0-40A8-8189-199EBCCC8BFF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546074-5B36-4E6B-9AE3-A7D5D7842258}"/>
              </a:ext>
            </a:extLst>
          </p:cNvPr>
          <p:cNvSpPr/>
          <p:nvPr/>
        </p:nvSpPr>
        <p:spPr>
          <a:xfrm>
            <a:off x="1716107" y="212756"/>
            <a:ext cx="342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Node (Lecture Room)</a:t>
            </a:r>
            <a:endParaRPr lang="ko-KR" altLang="en-US" sz="2000" spc="300" dirty="0">
              <a:latin typeface="+mj-lt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D31A0A2-03D3-4BB9-B536-B87A0A5B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37539"/>
              </p:ext>
            </p:extLst>
          </p:nvPr>
        </p:nvGraphicFramePr>
        <p:xfrm>
          <a:off x="2018258" y="1819164"/>
          <a:ext cx="4730271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0271">
                  <a:extLst>
                    <a:ext uri="{9D8B030D-6E8A-4147-A177-3AD203B41FA5}">
                      <a16:colId xmlns:a16="http://schemas.microsoft.com/office/drawing/2014/main" val="3037242180"/>
                    </a:ext>
                  </a:extLst>
                </a:gridCol>
              </a:tblGrid>
              <a:tr h="22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Lecture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4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ClassName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강의실 호수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Monday[] : </a:t>
                      </a:r>
                      <a:r>
                        <a:rPr lang="ko-KR" altLang="en-US" dirty="0"/>
                        <a:t>월요일의 시간대별 수강인원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5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Tuesday[] : </a:t>
                      </a:r>
                      <a:r>
                        <a:rPr lang="ko-KR" altLang="en-US" dirty="0"/>
                        <a:t>화요일의 시간대별 수강인원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Wednesday[] : </a:t>
                      </a:r>
                      <a:r>
                        <a:rPr lang="ko-KR" altLang="en-US" dirty="0"/>
                        <a:t>수요일의 시간대별 수강인원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1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Thursday[] : </a:t>
                      </a:r>
                      <a:r>
                        <a:rPr lang="ko-KR" altLang="en-US" dirty="0"/>
                        <a:t>목요일의 시간대별 수강인원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0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Friday[] : </a:t>
                      </a:r>
                      <a:r>
                        <a:rPr lang="ko-KR" altLang="en-US" dirty="0"/>
                        <a:t>금요일의 시간대별 수강인원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7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nearbyElevator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근처 엘리베이터 구역 이름</a:t>
                      </a:r>
                      <a:endParaRPr lang="ko-KR" altLang="en-US" baseline="-25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231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9E0C1B0-3309-46D5-9461-DCC1F656FFF2}"/>
              </a:ext>
            </a:extLst>
          </p:cNvPr>
          <p:cNvSpPr txBox="1"/>
          <p:nvPr/>
        </p:nvSpPr>
        <p:spPr>
          <a:xfrm>
            <a:off x="2241254" y="5194169"/>
            <a:ext cx="365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강의실의 데이터가 </a:t>
            </a:r>
            <a:r>
              <a:rPr lang="en-US" altLang="ko-KR" dirty="0"/>
              <a:t>89</a:t>
            </a:r>
            <a:r>
              <a:rPr lang="ko-KR" altLang="en-US" dirty="0"/>
              <a:t>개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Lecture</a:t>
            </a:r>
            <a:r>
              <a:rPr lang="ko-KR" altLang="en-US" dirty="0"/>
              <a:t>의 배열이 </a:t>
            </a:r>
            <a:r>
              <a:rPr lang="en-US" altLang="ko-KR" dirty="0"/>
              <a:t>89</a:t>
            </a:r>
            <a:r>
              <a:rPr lang="ko-KR" altLang="en-US" dirty="0"/>
              <a:t>개 생성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B1CF-427D-456B-B14A-B83AFAF4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576" y="1812455"/>
            <a:ext cx="4350837" cy="28949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7F0F25-9392-488A-BBF0-6109D02B2905}"/>
              </a:ext>
            </a:extLst>
          </p:cNvPr>
          <p:cNvSpPr txBox="1"/>
          <p:nvPr/>
        </p:nvSpPr>
        <p:spPr>
          <a:xfrm>
            <a:off x="6949576" y="5047408"/>
            <a:ext cx="500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강의명과 수강인원을 같이 기입했기 때문에 </a:t>
            </a:r>
            <a:r>
              <a:rPr lang="en-US" altLang="ko-KR" dirty="0"/>
              <a:t>9</a:t>
            </a:r>
            <a:r>
              <a:rPr lang="ko-KR" altLang="en-US" dirty="0"/>
              <a:t>교시 </a:t>
            </a:r>
            <a:r>
              <a:rPr lang="en-US" altLang="ko-KR" dirty="0"/>
              <a:t>*2 </a:t>
            </a:r>
            <a:r>
              <a:rPr lang="ko-KR" altLang="en-US" dirty="0"/>
              <a:t>인 </a:t>
            </a:r>
            <a:r>
              <a:rPr lang="en-US" altLang="ko-KR" dirty="0"/>
              <a:t>18</a:t>
            </a:r>
            <a:r>
              <a:rPr lang="ko-KR" altLang="en-US" dirty="0"/>
              <a:t>의 크기의 배열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2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23589" y="22839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Node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2A934A-09B8-4FAA-B887-856AF0C5984E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93F65-7547-4689-8038-DEF79E31CBD6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D19868-D7BA-46AE-B6F4-958A74EB202D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BC4E55-C314-45E5-B01E-93800A9469DD}"/>
              </a:ext>
            </a:extLst>
          </p:cNvPr>
          <p:cNvGrpSpPr/>
          <p:nvPr/>
        </p:nvGrpSpPr>
        <p:grpSpPr>
          <a:xfrm>
            <a:off x="-1" y="3367318"/>
            <a:ext cx="1642369" cy="390786"/>
            <a:chOff x="0" y="3056538"/>
            <a:chExt cx="1642369" cy="3907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41E22C-9079-426B-B2E0-79B27E1950FE}"/>
                </a:ext>
              </a:extLst>
            </p:cNvPr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B6408D-2656-404B-8290-9A289FE0DFC8}"/>
                </a:ext>
              </a:extLst>
            </p:cNvPr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2F80FC-889C-43CC-9A80-EAC27DE5E15C}"/>
              </a:ext>
            </a:extLst>
          </p:cNvPr>
          <p:cNvGrpSpPr/>
          <p:nvPr/>
        </p:nvGrpSpPr>
        <p:grpSpPr>
          <a:xfrm>
            <a:off x="761506" y="3122517"/>
            <a:ext cx="818436" cy="1256428"/>
            <a:chOff x="761506" y="3122517"/>
            <a:chExt cx="818436" cy="12564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E0EF97-F40B-4860-A48F-47497A52D84B}"/>
                </a:ext>
              </a:extLst>
            </p:cNvPr>
            <p:cNvSpPr/>
            <p:nvPr/>
          </p:nvSpPr>
          <p:spPr>
            <a:xfrm>
              <a:off x="1006121" y="3419089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0CA072A-E794-43C7-9AAA-86E5F66D2D5C}"/>
                </a:ext>
              </a:extLst>
            </p:cNvPr>
            <p:cNvSpPr/>
            <p:nvPr/>
          </p:nvSpPr>
          <p:spPr>
            <a:xfrm>
              <a:off x="761506" y="3122517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11CE24-A478-4D39-8D4D-568D292BFE4B}"/>
                </a:ext>
              </a:extLst>
            </p:cNvPr>
            <p:cNvSpPr/>
            <p:nvPr/>
          </p:nvSpPr>
          <p:spPr>
            <a:xfrm>
              <a:off x="1033744" y="3778320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33D61D-C4A0-40A8-8189-199EBCCC8BFF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546074-5B36-4E6B-9AE3-A7D5D7842258}"/>
              </a:ext>
            </a:extLst>
          </p:cNvPr>
          <p:cNvSpPr/>
          <p:nvPr/>
        </p:nvSpPr>
        <p:spPr>
          <a:xfrm>
            <a:off x="1716107" y="212756"/>
            <a:ext cx="2597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Node (Elevator)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CD586-5875-4B82-BE44-FC484194CD12}"/>
              </a:ext>
            </a:extLst>
          </p:cNvPr>
          <p:cNvSpPr txBox="1"/>
          <p:nvPr/>
        </p:nvSpPr>
        <p:spPr>
          <a:xfrm>
            <a:off x="4226680" y="222480"/>
            <a:ext cx="402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엘리베이터는 </a:t>
            </a:r>
            <a:r>
              <a:rPr lang="en-US" altLang="ko-KR" dirty="0"/>
              <a:t>12</a:t>
            </a:r>
            <a:r>
              <a:rPr lang="ko-KR" altLang="en-US" dirty="0"/>
              <a:t>호기까지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8C80B8-5370-45E2-951E-A15322B0188A}"/>
              </a:ext>
            </a:extLst>
          </p:cNvPr>
          <p:cNvGrpSpPr/>
          <p:nvPr/>
        </p:nvGrpSpPr>
        <p:grpSpPr>
          <a:xfrm>
            <a:off x="3010860" y="1826456"/>
            <a:ext cx="7812646" cy="3759652"/>
            <a:chOff x="3117328" y="964372"/>
            <a:chExt cx="7812646" cy="375965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38B7F3-8ECB-43B6-9B18-7BC84B033DD4}"/>
                </a:ext>
              </a:extLst>
            </p:cNvPr>
            <p:cNvSpPr/>
            <p:nvPr/>
          </p:nvSpPr>
          <p:spPr>
            <a:xfrm>
              <a:off x="3126659" y="968790"/>
              <a:ext cx="7803315" cy="3755234"/>
            </a:xfrm>
            <a:prstGeom prst="rect">
              <a:avLst/>
            </a:prstGeom>
            <a:noFill/>
            <a:ln w="28575">
              <a:solidFill>
                <a:srgbClr val="006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5BA2D30-F404-4CFB-95F8-DCF6FCEB7F4F}"/>
                </a:ext>
              </a:extLst>
            </p:cNvPr>
            <p:cNvSpPr/>
            <p:nvPr/>
          </p:nvSpPr>
          <p:spPr>
            <a:xfrm>
              <a:off x="3117328" y="2685421"/>
              <a:ext cx="741255" cy="429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후문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통로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9604E3-2F2C-4B91-B01B-56FB17E62DDB}"/>
                </a:ext>
              </a:extLst>
            </p:cNvPr>
            <p:cNvSpPr/>
            <p:nvPr/>
          </p:nvSpPr>
          <p:spPr>
            <a:xfrm>
              <a:off x="9870229" y="964372"/>
              <a:ext cx="741255" cy="429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기숙사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통로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A4BC121-AF1C-4133-BFFA-E4E1CA84A395}"/>
                </a:ext>
              </a:extLst>
            </p:cNvPr>
            <p:cNvGrpSpPr/>
            <p:nvPr/>
          </p:nvGrpSpPr>
          <p:grpSpPr>
            <a:xfrm>
              <a:off x="4249926" y="1393580"/>
              <a:ext cx="1311615" cy="825422"/>
              <a:chOff x="4249926" y="1393580"/>
              <a:chExt cx="1311615" cy="82542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7E31338-FEAD-4DBB-80C7-76655B045AA4}"/>
                  </a:ext>
                </a:extLst>
              </p:cNvPr>
              <p:cNvSpPr/>
              <p:nvPr/>
            </p:nvSpPr>
            <p:spPr>
              <a:xfrm>
                <a:off x="4249926" y="1393581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1571F3F-7FAB-4D87-817E-6942E1957F2B}"/>
                  </a:ext>
                </a:extLst>
              </p:cNvPr>
              <p:cNvSpPr/>
              <p:nvPr/>
            </p:nvSpPr>
            <p:spPr>
              <a:xfrm>
                <a:off x="4687759" y="1393580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4EB835F-A772-4BC9-A37B-857315DC3C46}"/>
                  </a:ext>
                </a:extLst>
              </p:cNvPr>
              <p:cNvSpPr/>
              <p:nvPr/>
            </p:nvSpPr>
            <p:spPr>
              <a:xfrm>
                <a:off x="4687759" y="1840312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76A739A-DE89-4450-9914-3328CB89598E}"/>
                  </a:ext>
                </a:extLst>
              </p:cNvPr>
              <p:cNvSpPr/>
              <p:nvPr/>
            </p:nvSpPr>
            <p:spPr>
              <a:xfrm>
                <a:off x="4249926" y="1840313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9C97F4C-5013-4630-A79C-224E3A67FF7B}"/>
                  </a:ext>
                </a:extLst>
              </p:cNvPr>
              <p:cNvSpPr/>
              <p:nvPr/>
            </p:nvSpPr>
            <p:spPr>
              <a:xfrm>
                <a:off x="5190913" y="1840312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032C1F-8C9E-4C92-9280-CFB5C5C0B5A1}"/>
                </a:ext>
              </a:extLst>
            </p:cNvPr>
            <p:cNvGrpSpPr/>
            <p:nvPr/>
          </p:nvGrpSpPr>
          <p:grpSpPr>
            <a:xfrm>
              <a:off x="6941544" y="3780908"/>
              <a:ext cx="1339634" cy="829179"/>
              <a:chOff x="6941544" y="3780908"/>
              <a:chExt cx="1339634" cy="82917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C4A0C6B-C7D6-42C8-9E70-14147A0AD607}"/>
                  </a:ext>
                </a:extLst>
              </p:cNvPr>
              <p:cNvSpPr/>
              <p:nvPr/>
            </p:nvSpPr>
            <p:spPr>
              <a:xfrm>
                <a:off x="6941544" y="3780908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E3E3808-0155-4640-ABFB-0F14F4059C9B}"/>
                  </a:ext>
                </a:extLst>
              </p:cNvPr>
              <p:cNvSpPr/>
              <p:nvPr/>
            </p:nvSpPr>
            <p:spPr>
              <a:xfrm>
                <a:off x="7390116" y="3780908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5DA7A20-AB96-439E-AED3-A760C7D17291}"/>
                  </a:ext>
                </a:extLst>
              </p:cNvPr>
              <p:cNvSpPr/>
              <p:nvPr/>
            </p:nvSpPr>
            <p:spPr>
              <a:xfrm>
                <a:off x="7390116" y="4231397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A9768AB-97FB-4303-B912-3D3ED8999D7C}"/>
                  </a:ext>
                </a:extLst>
              </p:cNvPr>
              <p:cNvSpPr/>
              <p:nvPr/>
            </p:nvSpPr>
            <p:spPr>
              <a:xfrm>
                <a:off x="6941544" y="4231398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F4C90F3-81A2-4AA1-A952-7B519A7CBFCF}"/>
                  </a:ext>
                </a:extLst>
              </p:cNvPr>
              <p:cNvSpPr/>
              <p:nvPr/>
            </p:nvSpPr>
            <p:spPr>
              <a:xfrm>
                <a:off x="7910550" y="4231397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EA5B89-7F30-474A-A374-93535D88FF81}"/>
                </a:ext>
              </a:extLst>
            </p:cNvPr>
            <p:cNvGrpSpPr/>
            <p:nvPr/>
          </p:nvGrpSpPr>
          <p:grpSpPr>
            <a:xfrm>
              <a:off x="8845033" y="1347685"/>
              <a:ext cx="370628" cy="946951"/>
              <a:chOff x="8845033" y="1347685"/>
              <a:chExt cx="370628" cy="94695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51F5399-EC38-4111-84F2-5B72351F7B74}"/>
                  </a:ext>
                </a:extLst>
              </p:cNvPr>
              <p:cNvSpPr/>
              <p:nvPr/>
            </p:nvSpPr>
            <p:spPr>
              <a:xfrm>
                <a:off x="8845033" y="1347685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0D1848B-AAD5-4231-A6B3-525895B62C18}"/>
                  </a:ext>
                </a:extLst>
              </p:cNvPr>
              <p:cNvSpPr/>
              <p:nvPr/>
            </p:nvSpPr>
            <p:spPr>
              <a:xfrm>
                <a:off x="8845033" y="1915947"/>
                <a:ext cx="370628" cy="3786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4D88C1-D2EE-4319-99A1-F4887995A7E3}"/>
              </a:ext>
            </a:extLst>
          </p:cNvPr>
          <p:cNvSpPr/>
          <p:nvPr/>
        </p:nvSpPr>
        <p:spPr>
          <a:xfrm>
            <a:off x="3349383" y="1819100"/>
            <a:ext cx="549586" cy="1142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계단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612C7A-EC3E-4B4E-9CDA-BF2A561FA493}"/>
              </a:ext>
            </a:extLst>
          </p:cNvPr>
          <p:cNvSpPr/>
          <p:nvPr/>
        </p:nvSpPr>
        <p:spPr>
          <a:xfrm>
            <a:off x="8669075" y="4453593"/>
            <a:ext cx="549586" cy="1142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0EF474-9419-4FEE-B7B3-08970ABB1D55}"/>
              </a:ext>
            </a:extLst>
          </p:cNvPr>
          <p:cNvSpPr/>
          <p:nvPr/>
        </p:nvSpPr>
        <p:spPr>
          <a:xfrm>
            <a:off x="4514086" y="316746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93C647-7D0A-4DA0-A4B5-FA68D41117B4}"/>
              </a:ext>
            </a:extLst>
          </p:cNvPr>
          <p:cNvSpPr/>
          <p:nvPr/>
        </p:nvSpPr>
        <p:spPr>
          <a:xfrm>
            <a:off x="8228472" y="2498047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6E5A27-D796-4BD0-8F12-9C2625869C3C}"/>
              </a:ext>
            </a:extLst>
          </p:cNvPr>
          <p:cNvSpPr/>
          <p:nvPr/>
        </p:nvSpPr>
        <p:spPr>
          <a:xfrm>
            <a:off x="8058432" y="456392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C1E3D23-7BAB-484D-8C9B-0206310E8AD4}"/>
              </a:ext>
            </a:extLst>
          </p:cNvPr>
          <p:cNvSpPr/>
          <p:nvPr/>
        </p:nvSpPr>
        <p:spPr>
          <a:xfrm>
            <a:off x="3716815" y="4908815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B3FD9B-4C08-42E3-AA47-DE7E3B5695A0}"/>
              </a:ext>
            </a:extLst>
          </p:cNvPr>
          <p:cNvSpPr/>
          <p:nvPr/>
        </p:nvSpPr>
        <p:spPr>
          <a:xfrm>
            <a:off x="9936834" y="243780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6308DC-9508-4E63-9A55-1CA5CA9DD442}"/>
              </a:ext>
            </a:extLst>
          </p:cNvPr>
          <p:cNvSpPr/>
          <p:nvPr/>
        </p:nvSpPr>
        <p:spPr>
          <a:xfrm>
            <a:off x="4201068" y="4459257"/>
            <a:ext cx="549586" cy="1142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3E7D283-96E5-4736-86BD-598DFE70831E}"/>
              </a:ext>
            </a:extLst>
          </p:cNvPr>
          <p:cNvSpPr/>
          <p:nvPr/>
        </p:nvSpPr>
        <p:spPr>
          <a:xfrm>
            <a:off x="10291130" y="2322483"/>
            <a:ext cx="549586" cy="5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6CB1FE-EBD7-4F99-B406-4E0EAB7A1E2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52115" y="3762109"/>
            <a:ext cx="707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04163-3378-4F61-82D5-CEEC288E131C}"/>
              </a:ext>
            </a:extLst>
          </p:cNvPr>
          <p:cNvCxnSpPr/>
          <p:nvPr/>
        </p:nvCxnSpPr>
        <p:spPr>
          <a:xfrm>
            <a:off x="5663682" y="1826456"/>
            <a:ext cx="0" cy="376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165F63-9F14-47B3-AF86-B886DAE22B7F}"/>
              </a:ext>
            </a:extLst>
          </p:cNvPr>
          <p:cNvCxnSpPr>
            <a:cxnSpLocks/>
          </p:cNvCxnSpPr>
          <p:nvPr/>
        </p:nvCxnSpPr>
        <p:spPr>
          <a:xfrm>
            <a:off x="9489233" y="1826456"/>
            <a:ext cx="0" cy="195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23589" y="22839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Node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2A934A-09B8-4FAA-B887-856AF0C5984E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293F65-7547-4689-8038-DEF79E31CBD6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D19868-D7BA-46AE-B6F4-958A74EB202D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BC4E55-C314-45E5-B01E-93800A9469DD}"/>
              </a:ext>
            </a:extLst>
          </p:cNvPr>
          <p:cNvGrpSpPr/>
          <p:nvPr/>
        </p:nvGrpSpPr>
        <p:grpSpPr>
          <a:xfrm>
            <a:off x="-1" y="3367318"/>
            <a:ext cx="1642369" cy="390786"/>
            <a:chOff x="0" y="3056538"/>
            <a:chExt cx="1642369" cy="3907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41E22C-9079-426B-B2E0-79B27E1950FE}"/>
                </a:ext>
              </a:extLst>
            </p:cNvPr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6B6408D-2656-404B-8290-9A289FE0DFC8}"/>
                </a:ext>
              </a:extLst>
            </p:cNvPr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2F80FC-889C-43CC-9A80-EAC27DE5E15C}"/>
              </a:ext>
            </a:extLst>
          </p:cNvPr>
          <p:cNvGrpSpPr/>
          <p:nvPr/>
        </p:nvGrpSpPr>
        <p:grpSpPr>
          <a:xfrm>
            <a:off x="761506" y="3122517"/>
            <a:ext cx="818436" cy="1256428"/>
            <a:chOff x="761506" y="3122517"/>
            <a:chExt cx="818436" cy="12564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E0EF97-F40B-4860-A48F-47497A52D84B}"/>
                </a:ext>
              </a:extLst>
            </p:cNvPr>
            <p:cNvSpPr/>
            <p:nvPr/>
          </p:nvSpPr>
          <p:spPr>
            <a:xfrm>
              <a:off x="1006121" y="3419089"/>
              <a:ext cx="52129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Node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0CA072A-E794-43C7-9AAA-86E5F66D2D5C}"/>
                </a:ext>
              </a:extLst>
            </p:cNvPr>
            <p:cNvSpPr/>
            <p:nvPr/>
          </p:nvSpPr>
          <p:spPr>
            <a:xfrm>
              <a:off x="761506" y="3122517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Algorithm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11CE24-A478-4D39-8D4D-568D292BFE4B}"/>
                </a:ext>
              </a:extLst>
            </p:cNvPr>
            <p:cNvSpPr/>
            <p:nvPr/>
          </p:nvSpPr>
          <p:spPr>
            <a:xfrm>
              <a:off x="1033744" y="3778320"/>
              <a:ext cx="48923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Edge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33D61D-C4A0-40A8-8189-199EBCCC8BFF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546074-5B36-4E6B-9AE3-A7D5D7842258}"/>
              </a:ext>
            </a:extLst>
          </p:cNvPr>
          <p:cNvSpPr/>
          <p:nvPr/>
        </p:nvSpPr>
        <p:spPr>
          <a:xfrm>
            <a:off x="1716107" y="212756"/>
            <a:ext cx="2597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Node (Elevator)</a:t>
            </a:r>
            <a:endParaRPr lang="ko-KR" altLang="en-US" sz="2000" spc="300" dirty="0">
              <a:latin typeface="+mj-lt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2A3C176-E64D-4117-9488-141821269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8501"/>
              </p:ext>
            </p:extLst>
          </p:nvPr>
        </p:nvGraphicFramePr>
        <p:xfrm>
          <a:off x="4187096" y="1997910"/>
          <a:ext cx="5311966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1966">
                  <a:extLst>
                    <a:ext uri="{9D8B030D-6E8A-4147-A177-3AD203B41FA5}">
                      <a16:colId xmlns:a16="http://schemas.microsoft.com/office/drawing/2014/main" val="3037242180"/>
                    </a:ext>
                  </a:extLst>
                </a:gridCol>
              </a:tblGrid>
              <a:tr h="228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Elevator (index</a:t>
                      </a:r>
                      <a:r>
                        <a:rPr lang="ko-KR" altLang="en-US" dirty="0">
                          <a:latin typeface="+mj-lt"/>
                        </a:rPr>
                        <a:t>는 엘리베이터 호수</a:t>
                      </a:r>
                      <a:r>
                        <a:rPr lang="en-US" altLang="ko-KR" dirty="0">
                          <a:latin typeface="+mj-lt"/>
                        </a:rPr>
                        <a:t>)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4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lt"/>
                        </a:rPr>
                        <a:t>엘리베이터 구역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7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갈 수 있는 층수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4607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1540CC4-0B8D-42F9-8ABE-A84E8D75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75009"/>
              </p:ext>
            </p:extLst>
          </p:nvPr>
        </p:nvGraphicFramePr>
        <p:xfrm>
          <a:off x="4406248" y="4305092"/>
          <a:ext cx="4873659" cy="860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237">
                  <a:extLst>
                    <a:ext uri="{9D8B030D-6E8A-4147-A177-3AD203B41FA5}">
                      <a16:colId xmlns:a16="http://schemas.microsoft.com/office/drawing/2014/main" val="1193246957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3938841344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1040513372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1261385185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2060859897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1317498237"/>
                    </a:ext>
                  </a:extLst>
                </a:gridCol>
                <a:gridCol w="696237">
                  <a:extLst>
                    <a:ext uri="{9D8B030D-6E8A-4147-A177-3AD203B41FA5}">
                      <a16:colId xmlns:a16="http://schemas.microsoft.com/office/drawing/2014/main" val="1300732738"/>
                    </a:ext>
                  </a:extLst>
                </a:gridCol>
              </a:tblGrid>
              <a:tr h="297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115076"/>
                  </a:ext>
                </a:extLst>
              </a:tr>
              <a:tr h="494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914665"/>
                  </a:ext>
                </a:extLst>
              </a:tr>
            </a:tbl>
          </a:graphicData>
        </a:graphic>
      </p:graphicFrame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9A55A9A-8446-45AA-82C6-1A674522A551}"/>
              </a:ext>
            </a:extLst>
          </p:cNvPr>
          <p:cNvSpPr/>
          <p:nvPr/>
        </p:nvSpPr>
        <p:spPr>
          <a:xfrm rot="5400000">
            <a:off x="6462143" y="3481847"/>
            <a:ext cx="761870" cy="4275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1B6912-AD84-4A0F-AF9A-D6EDE71C0111}"/>
              </a:ext>
            </a:extLst>
          </p:cNvPr>
          <p:cNvSpPr/>
          <p:nvPr/>
        </p:nvSpPr>
        <p:spPr>
          <a:xfrm>
            <a:off x="4117102" y="228145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Elevator</a:t>
            </a:r>
            <a:r>
              <a:rPr lang="ko-KR" altLang="en-US" dirty="0"/>
              <a:t>노드의 배열이 </a:t>
            </a:r>
            <a:r>
              <a:rPr lang="en-US" altLang="ko-KR" dirty="0"/>
              <a:t>12</a:t>
            </a:r>
            <a:r>
              <a:rPr lang="ko-KR" altLang="en-US" dirty="0"/>
              <a:t>개 존재</a:t>
            </a:r>
          </a:p>
        </p:txBody>
      </p:sp>
    </p:spTree>
    <p:extLst>
      <p:ext uri="{BB962C8B-B14F-4D97-AF65-F5344CB8AC3E}">
        <p14:creationId xmlns:p14="http://schemas.microsoft.com/office/powerpoint/2010/main" val="42082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510</Words>
  <Application>Microsoft Office PowerPoint</Application>
  <PresentationFormat>와이드스크린</PresentationFormat>
  <Paragraphs>214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권 도경</cp:lastModifiedBy>
  <cp:revision>67</cp:revision>
  <dcterms:created xsi:type="dcterms:W3CDTF">2016-08-06T10:34:02Z</dcterms:created>
  <dcterms:modified xsi:type="dcterms:W3CDTF">2018-11-18T08:47:09Z</dcterms:modified>
</cp:coreProperties>
</file>