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72" r:id="rId4"/>
    <p:sldId id="293" r:id="rId5"/>
    <p:sldId id="291" r:id="rId6"/>
    <p:sldId id="292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DE0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3" autoAdjust="0"/>
  </p:normalViewPr>
  <p:slideViewPr>
    <p:cSldViewPr snapToGrid="0">
      <p:cViewPr varScale="1">
        <p:scale>
          <a:sx n="93" d="100"/>
          <a:sy n="93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A1A88-FFD5-4B0D-9929-72F0B15F8EA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A074-DAEB-4B27-8431-BCB46BBC2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75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B3EF-E026-41C3-95FF-CD57BB9C6F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49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B3EF-E026-41C3-95FF-CD57BB9C6F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0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5B3EF-E026-41C3-95FF-CD57BB9C6F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4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27F2-43E2-4955-86A9-751626527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44F145-DE2D-4F51-B8AC-868467DE1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3C693-A40F-4981-A14A-21EB19F1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2415F-A134-4A85-8AE1-15BC035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8CFF-C160-4694-A615-968D0CD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E43E7-5139-4118-A595-8CBE655A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2C3BCA-8B35-4C9E-AF2F-164DBC88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D4ED2-A015-426F-8BFD-3FC21EB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BC735-437B-47F3-B4E0-44744443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5A3B0-C021-43ED-BD0D-FF6A0ED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72AB4F-7C95-401B-9CE3-A32E9F8D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CB2729-32DD-4D30-9816-70F20D9B8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DE739-B533-4CBC-A7E2-63D20B7B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4D717-C6C7-48DB-81D0-3E1A5BA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25AB8C-B7F8-4AFE-A36C-F8F815A7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C510C-5483-498C-8175-30BD858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0CA8-80C2-46F1-826D-75738369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205D-8C59-4BEE-B4A1-72F6804A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7EE7C-F089-440F-A24A-1ED32095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1D5AF-63CF-4898-8989-B17CAAE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2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3211-78C6-4D26-8AB6-1BFDF91A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845E5-406C-49C5-A500-8B0C88C6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B1E9B-8A38-4405-A42F-B03E0C9D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7EA41-F34E-44D1-91DB-F72AD43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8E46-82A6-4FE3-8A18-E3EC5DAF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5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7B21-083D-4D87-988D-980830C2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A3565-4CEC-4CD8-A387-0D3E51BDA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340BB-2812-404A-BC64-7CB58583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D4EA9-7353-4E60-976F-127D610A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F4C18-574D-48F1-AEBA-4D66793D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DC7DA-A5AE-44AB-B074-8C0894F4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4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7AA-A108-4F6B-A061-0108F7B7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A39D6D-0959-4E55-AF79-F292F76B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A9FD7-C360-4951-BB8F-3898A6696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2DE8B0-2916-477A-81C2-B897A99D9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CE106-D6F1-45CA-A35E-35EF093C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64185-2B15-48CE-A7AA-8A22B238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9005FA-69C3-42C5-B5FE-C5ED437B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34663A-0FB4-4FF9-ACA9-75A5048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01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12D8-CB55-49C7-B7E5-BC8BEAE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9D011-FDEA-43E1-8109-3DF23330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EA245-8246-442C-A75F-13CF44A9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EAA9C-E543-4961-884F-7F7ED59D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51E50C-4129-4E40-892F-485F5CB9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C74B3D-176A-4D80-B437-0FBAD2CE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2C17FA-A3CC-47DA-BEAC-E5196AAE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9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0AB5-41D6-4B0E-970C-A3D1801D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32B4C-9C95-4A25-A838-8C57F29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53355D-6079-47FB-9F25-7F486948A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7E4E0-6DC6-4477-8662-CB01F38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81597-C8E6-40F0-BA8F-F1E973A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6C47F-589E-4E21-9921-124158CC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2354E-EB99-43D1-BD49-01C1C9F9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EA39D-A954-4039-BBF2-F02AC42D6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6EC32-EB05-477B-9B54-A887528DC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94F55-BA27-4A17-90FE-151A5D54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9FF823-5A51-4B7C-93FD-C7B3189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96846-6740-4FC2-859B-1FDFA792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CFE0-5804-4D12-9D46-54AABCD2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468684-074E-4F72-B957-D7052B72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361C4-43B8-442C-B8B5-4EE66E52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E847-DA66-42AF-8FA0-E5D5BB2EAD65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2A08-4380-45F1-AE51-D0AE2E0AB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1E5DD-5F51-4AF4-8417-FA22E26D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A5F65-3709-4CB1-BD3E-CD6A6C0C1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1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3149313" y="2814067"/>
            <a:ext cx="7310302" cy="1229865"/>
            <a:chOff x="4030462" y="3013661"/>
            <a:chExt cx="7310302" cy="122986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4142429" y="3458133"/>
              <a:ext cx="71983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Wrap up &amp; Documentation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418D30-A1EE-4422-8321-DEA7335E57B3}"/>
                </a:ext>
              </a:extLst>
            </p:cNvPr>
            <p:cNvSpPr txBox="1"/>
            <p:nvPr/>
          </p:nvSpPr>
          <p:spPr>
            <a:xfrm>
              <a:off x="4220049" y="3013661"/>
              <a:ext cx="4994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Data Structure Design (2018-02)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1A0130-7BCE-42DE-897C-6234EFA43CCB}"/>
              </a:ext>
            </a:extLst>
          </p:cNvPr>
          <p:cNvSpPr txBox="1"/>
          <p:nvPr/>
        </p:nvSpPr>
        <p:spPr>
          <a:xfrm>
            <a:off x="8455186" y="3843314"/>
            <a:ext cx="211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Presenter . </a:t>
            </a:r>
            <a:r>
              <a:rPr lang="ko-KR" altLang="en-US" dirty="0" err="1">
                <a:solidFill>
                  <a:schemeClr val="bg1"/>
                </a:solidFill>
              </a:rPr>
              <a:t>박미지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174419"/>
            <a:ext cx="12192000" cy="683581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70BC9A-4F6F-458B-99A6-190796620EE9}"/>
              </a:ext>
            </a:extLst>
          </p:cNvPr>
          <p:cNvGrpSpPr/>
          <p:nvPr/>
        </p:nvGrpSpPr>
        <p:grpSpPr>
          <a:xfrm>
            <a:off x="738623" y="2845447"/>
            <a:ext cx="2410690" cy="1198485"/>
            <a:chOff x="1619772" y="3045041"/>
            <a:chExt cx="2410690" cy="1198485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4030462" y="3195961"/>
              <a:ext cx="0" cy="104756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4030462" y="3045041"/>
              <a:ext cx="0" cy="594804"/>
            </a:xfrm>
            <a:prstGeom prst="line">
              <a:avLst/>
            </a:prstGeom>
            <a:ln w="28575">
              <a:solidFill>
                <a:srgbClr val="DE09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46F36-ACD3-4C96-A4D2-DB79640B8AB0}"/>
                </a:ext>
              </a:extLst>
            </p:cNvPr>
            <p:cNvSpPr txBox="1"/>
            <p:nvPr/>
          </p:nvSpPr>
          <p:spPr>
            <a:xfrm>
              <a:off x="1619772" y="3233800"/>
              <a:ext cx="24106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Contents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1D94AF3-4674-49E9-9775-65D82D6A3213}"/>
              </a:ext>
            </a:extLst>
          </p:cNvPr>
          <p:cNvGrpSpPr/>
          <p:nvPr/>
        </p:nvGrpSpPr>
        <p:grpSpPr>
          <a:xfrm>
            <a:off x="3643553" y="2017054"/>
            <a:ext cx="6806557" cy="2941201"/>
            <a:chOff x="3534470" y="303053"/>
            <a:chExt cx="6806557" cy="29412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329201-6DD3-4CA4-B03B-C2977B3C8DCB}"/>
                </a:ext>
              </a:extLst>
            </p:cNvPr>
            <p:cNvSpPr txBox="1"/>
            <p:nvPr/>
          </p:nvSpPr>
          <p:spPr>
            <a:xfrm>
              <a:off x="3534470" y="1056628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1. Testing Result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48CCE8-2BF1-4973-8632-4C3CBEFCBE7C}"/>
                </a:ext>
              </a:extLst>
            </p:cNvPr>
            <p:cNvSpPr txBox="1"/>
            <p:nvPr/>
          </p:nvSpPr>
          <p:spPr>
            <a:xfrm>
              <a:off x="3534470" y="179649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2. Documentation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489F9-FAB1-4939-A456-B64630ADF917}"/>
                </a:ext>
              </a:extLst>
            </p:cNvPr>
            <p:cNvSpPr txBox="1"/>
            <p:nvPr/>
          </p:nvSpPr>
          <p:spPr>
            <a:xfrm>
              <a:off x="3534470" y="2536368"/>
              <a:ext cx="68065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3. Q&amp;A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FC73C-B821-4D38-9141-590E1E10D8A5}"/>
                </a:ext>
              </a:extLst>
            </p:cNvPr>
            <p:cNvSpPr txBox="1"/>
            <p:nvPr/>
          </p:nvSpPr>
          <p:spPr>
            <a:xfrm>
              <a:off x="3534470" y="303053"/>
              <a:ext cx="5376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solidFill>
                    <a:schemeClr val="bg1"/>
                  </a:solidFill>
                </a:rPr>
                <a:t>0. Schedule</a:t>
              </a:r>
              <a:endParaRPr lang="ko-KR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9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FB21557-5684-446E-B80F-55541C86B52B}"/>
              </a:ext>
            </a:extLst>
          </p:cNvPr>
          <p:cNvSpPr/>
          <p:nvPr/>
        </p:nvSpPr>
        <p:spPr>
          <a:xfrm>
            <a:off x="1716107" y="212756"/>
            <a:ext cx="1544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>
                <a:latin typeface="+mj-lt"/>
              </a:rPr>
              <a:t>Schedule</a:t>
            </a:r>
            <a:endParaRPr lang="ko-KR" altLang="en-US" sz="2000" spc="300" dirty="0">
              <a:latin typeface="+mj-lt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257568" y="2252689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2CB32F-4D48-475E-A9BD-448E8661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861031"/>
              </p:ext>
            </p:extLst>
          </p:nvPr>
        </p:nvGraphicFramePr>
        <p:xfrm>
          <a:off x="2751091" y="199791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99940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3416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Schedule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Progress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97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Under Standing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3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Designing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Complete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54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Solving problems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Experimentation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Complete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2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8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Evaluation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66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Wrapup</a:t>
                      </a:r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&amp; Documentation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 w="0"/>
                          <a:solidFill>
                            <a:prstClr val="black"/>
                          </a:solidFill>
                          <a:effectLst>
                            <a:outerShdw blurRad="38100" dist="1905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Done</a:t>
                      </a:r>
                      <a:endParaRPr kumimoji="0" lang="ko-KR" altLang="en-US" sz="1800" b="0" i="0" u="none" strike="noStrike" kern="1200" cap="none" spc="0" normalizeH="0" baseline="0" noProof="0" dirty="0">
                        <a:ln w="0"/>
                        <a:solidFill>
                          <a:prstClr val="black"/>
                        </a:solidFill>
                        <a:effectLst>
                          <a:outerShdw blurRad="38100" dist="1905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42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9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7551" y="3113250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15438" y="3997608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9264" y="3190019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346224" y="3628730"/>
            <a:ext cx="12316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Documentation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0992E0-671A-4A57-A8ED-53A5157A20BA}"/>
              </a:ext>
            </a:extLst>
          </p:cNvPr>
          <p:cNvSpPr/>
          <p:nvPr/>
        </p:nvSpPr>
        <p:spPr>
          <a:xfrm>
            <a:off x="1707484" y="212756"/>
            <a:ext cx="1800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Result (UI)</a:t>
            </a:r>
            <a:endParaRPr lang="ko-KR" altLang="en-US" sz="2000" spc="300" dirty="0"/>
          </a:p>
        </p:txBody>
      </p:sp>
      <p:pic>
        <p:nvPicPr>
          <p:cNvPr id="2051" name="Picture 3" descr="https://lh5.googleusercontent.com/OJWhUmFPDWBsbquk1kB1zrWX51sv3sEKpnhFNDcssQ_Snifu4Lgiddy9RNGzTaQY2CZACX1Yn3_TuDxMhKQkSMtxK2_69hee8kSlGlM7OiG9KrFIyj_RZOYcRDJIH3vNF-UpYlLM">
            <a:extLst>
              <a:ext uri="{FF2B5EF4-FFF2-40B4-BE49-F238E27FC236}">
                <a16:creationId xmlns:a16="http://schemas.microsoft.com/office/drawing/2014/main" id="{7EBD9E2B-5BD0-4BD8-9CA3-DC347DAB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85" y="2053910"/>
            <a:ext cx="1817781" cy="3228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4.googleusercontent.com/TO1eDFpVgOq77NQFX69diet2MpNrVY0gnwUHP_P-tmV8OvMUHSZnoLjL0Ri_KOMmgbbrn6uEYd_s8wlzU9vicYW7f8cC-hqxIhd9miLP36o8PVMYxIZHELbYfqGUogBlqdDAMjUA">
            <a:extLst>
              <a:ext uri="{FF2B5EF4-FFF2-40B4-BE49-F238E27FC236}">
                <a16:creationId xmlns:a16="http://schemas.microsoft.com/office/drawing/2014/main" id="{BBECF039-19E6-425A-822F-7AEA746E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16" y="2069103"/>
            <a:ext cx="1813202" cy="3228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3.googleusercontent.com/6LDyn8n_YApS_T7Kz5u0UNJlmIgRLlW1Uczqc4ixBchJkA13gXIy6-mAMs-_-jl0V1EXKSnPuUjtazPzzLBO3Ioo9LdKr4LgjU06d6QkDRZFH50BJvH5uE3fy08uTCfbL4NVOdUL">
            <a:extLst>
              <a:ext uri="{FF2B5EF4-FFF2-40B4-BE49-F238E27FC236}">
                <a16:creationId xmlns:a16="http://schemas.microsoft.com/office/drawing/2014/main" id="{0EDFD004-4AD6-49E4-A331-66F82D89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33" y="2062231"/>
            <a:ext cx="1813203" cy="32198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lh5.googleusercontent.com/sZWnXst3NR6bePzXFHofBk47SGOCkk5rCls9-jb3cJVjePQWhuBA1n4yZhFETS69nCi2bdFHMmdtTXwQmEJbpvwZhN-BwIr2Hh5pFCDR6R7wDPp4jJ8CNwjcAEsETlXzGbUAuNKb">
            <a:extLst>
              <a:ext uri="{FF2B5EF4-FFF2-40B4-BE49-F238E27FC236}">
                <a16:creationId xmlns:a16="http://schemas.microsoft.com/office/drawing/2014/main" id="{19B635AD-260D-4A2A-9633-71A003B9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301" y="2059071"/>
            <a:ext cx="1813203" cy="32481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4551F6B-0930-4500-AEC6-59F81011C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1638" y="2053910"/>
            <a:ext cx="1830011" cy="32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7551" y="3113250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15438" y="3997608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9264" y="3190019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346224" y="3628730"/>
            <a:ext cx="12316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Documentation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0992E0-671A-4A57-A8ED-53A5157A20BA}"/>
              </a:ext>
            </a:extLst>
          </p:cNvPr>
          <p:cNvSpPr/>
          <p:nvPr/>
        </p:nvSpPr>
        <p:spPr>
          <a:xfrm>
            <a:off x="1707484" y="212756"/>
            <a:ext cx="3420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Testing Result (Total)</a:t>
            </a:r>
            <a:endParaRPr lang="ko-KR" altLang="en-US" sz="2000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AA623A-58BE-4992-8AE6-5BFA02AE3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66" y="1261990"/>
            <a:ext cx="2946782" cy="5241312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4B3DFD3-7AF7-4F92-8B01-35EB6590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03105"/>
              </p:ext>
            </p:extLst>
          </p:nvPr>
        </p:nvGraphicFramePr>
        <p:xfrm>
          <a:off x="7309391" y="3140966"/>
          <a:ext cx="29467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782">
                  <a:extLst>
                    <a:ext uri="{9D8B030D-6E8A-4147-A177-3AD203B41FA5}">
                      <a16:colId xmlns:a16="http://schemas.microsoft.com/office/drawing/2014/main" val="4206221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Testing Case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3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후문입구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25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카우버거</a:t>
                      </a:r>
                      <a:endParaRPr lang="ko-KR" alt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43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727</a:t>
                      </a:r>
                      <a:r>
                        <a:rPr lang="ko-KR" alt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강의실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8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38183" y="0"/>
            <a:ext cx="10753817" cy="825623"/>
          </a:xfrm>
          <a:prstGeom prst="rect">
            <a:avLst/>
          </a:prstGeom>
          <a:solidFill>
            <a:srgbClr val="F1F3F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11C819-416E-4D5E-ADCE-A7E154739B72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25" name="TextBox 24"/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F87528-33D9-4E19-8B44-1FD9F9C7BBDE}"/>
              </a:ext>
            </a:extLst>
          </p:cNvPr>
          <p:cNvGrpSpPr/>
          <p:nvPr/>
        </p:nvGrpSpPr>
        <p:grpSpPr>
          <a:xfrm>
            <a:off x="4" y="3554938"/>
            <a:ext cx="1642365" cy="390786"/>
            <a:chOff x="1" y="3038214"/>
            <a:chExt cx="1642365" cy="390786"/>
          </a:xfrm>
        </p:grpSpPr>
        <p:sp>
          <p:nvSpPr>
            <p:cNvPr id="32" name="직사각형 31"/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364199" y="2122287"/>
            <a:ext cx="9139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Testing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Result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45C42A-909D-48A0-A666-D31D3E64703C}"/>
              </a:ext>
            </a:extLst>
          </p:cNvPr>
          <p:cNvSpPr/>
          <p:nvPr/>
        </p:nvSpPr>
        <p:spPr>
          <a:xfrm>
            <a:off x="815438" y="3997608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A21CBF-1BF4-4308-BC6E-3A8B7CCBE302}"/>
              </a:ext>
            </a:extLst>
          </p:cNvPr>
          <p:cNvSpPr/>
          <p:nvPr/>
        </p:nvSpPr>
        <p:spPr>
          <a:xfrm>
            <a:off x="489264" y="3190019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9CB5FC-6902-4DB7-8938-87E690190104}"/>
              </a:ext>
            </a:extLst>
          </p:cNvPr>
          <p:cNvSpPr/>
          <p:nvPr/>
        </p:nvSpPr>
        <p:spPr>
          <a:xfrm>
            <a:off x="346224" y="3628730"/>
            <a:ext cx="123164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Documentation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0992E0-671A-4A57-A8ED-53A5157A20BA}"/>
              </a:ext>
            </a:extLst>
          </p:cNvPr>
          <p:cNvSpPr/>
          <p:nvPr/>
        </p:nvSpPr>
        <p:spPr>
          <a:xfrm>
            <a:off x="1707484" y="212756"/>
            <a:ext cx="2481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300" dirty="0"/>
              <a:t>Documentation</a:t>
            </a:r>
            <a:endParaRPr lang="ko-KR" altLang="en-US" sz="2000" spc="300" dirty="0"/>
          </a:p>
        </p:txBody>
      </p:sp>
      <p:pic>
        <p:nvPicPr>
          <p:cNvPr id="1026" name="Picture 2" descr="google docsì ëí ì´ë¯¸ì§ ê²ìê²°ê³¼">
            <a:extLst>
              <a:ext uri="{FF2B5EF4-FFF2-40B4-BE49-F238E27FC236}">
                <a16:creationId xmlns:a16="http://schemas.microsoft.com/office/drawing/2014/main" id="{5D1ABA62-05A1-4540-9DC0-7BACFA80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18" y="2432278"/>
            <a:ext cx="3841304" cy="169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947DC3C-DFB1-4A8D-BE25-3F4F01899A77}"/>
              </a:ext>
            </a:extLst>
          </p:cNvPr>
          <p:cNvSpPr/>
          <p:nvPr/>
        </p:nvSpPr>
        <p:spPr>
          <a:xfrm>
            <a:off x="4567144" y="4067127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Google Docs</a:t>
            </a:r>
            <a:r>
              <a:rPr lang="ko-KR" altLang="en-US" dirty="0"/>
              <a:t>를 이용 해 함께 작성 중</a:t>
            </a:r>
          </a:p>
        </p:txBody>
      </p:sp>
    </p:spTree>
    <p:extLst>
      <p:ext uri="{BB962C8B-B14F-4D97-AF65-F5344CB8AC3E}">
        <p14:creationId xmlns:p14="http://schemas.microsoft.com/office/powerpoint/2010/main" val="333381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642369" cy="6858000"/>
          </a:xfrm>
          <a:prstGeom prst="rect">
            <a:avLst/>
          </a:prstGeom>
          <a:solidFill>
            <a:srgbClr val="2A3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1642369" cy="825623"/>
          </a:xfrm>
          <a:prstGeom prst="rect">
            <a:avLst/>
          </a:prstGeom>
          <a:solidFill>
            <a:srgbClr val="3E4B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04186" y="1997910"/>
            <a:ext cx="11629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04186" y="2876799"/>
            <a:ext cx="11629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756C9F6-69D5-44EE-A4E3-1BA6BAC1C094}"/>
              </a:ext>
            </a:extLst>
          </p:cNvPr>
          <p:cNvSpPr/>
          <p:nvPr/>
        </p:nvSpPr>
        <p:spPr>
          <a:xfrm>
            <a:off x="467013" y="2288526"/>
            <a:ext cx="6463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Q&amp;A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FF720-42DE-4790-98F0-772313328794}"/>
              </a:ext>
            </a:extLst>
          </p:cNvPr>
          <p:cNvSpPr/>
          <p:nvPr/>
        </p:nvSpPr>
        <p:spPr>
          <a:xfrm>
            <a:off x="4826557" y="2241965"/>
            <a:ext cx="350288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500" dirty="0">
                <a:latin typeface="+mj-ea"/>
              </a:rPr>
              <a:t>Q&amp;A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5A8813-AD2D-44ED-A3C2-4E6BCA4FE1E2}"/>
              </a:ext>
            </a:extLst>
          </p:cNvPr>
          <p:cNvSpPr/>
          <p:nvPr/>
        </p:nvSpPr>
        <p:spPr>
          <a:xfrm>
            <a:off x="5827738" y="3994946"/>
            <a:ext cx="1327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</a:rPr>
              <a:t>Thank you.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F44BA9-0C5B-49D1-9DF8-C51013265BDC}"/>
              </a:ext>
            </a:extLst>
          </p:cNvPr>
          <p:cNvGrpSpPr/>
          <p:nvPr/>
        </p:nvGrpSpPr>
        <p:grpSpPr>
          <a:xfrm>
            <a:off x="410695" y="3114629"/>
            <a:ext cx="483687" cy="591653"/>
            <a:chOff x="410695" y="3114629"/>
            <a:chExt cx="483687" cy="59165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F11D77-FCD1-4853-8F19-80913A58C3BB}"/>
                </a:ext>
              </a:extLst>
            </p:cNvPr>
            <p:cNvSpPr txBox="1"/>
            <p:nvPr/>
          </p:nvSpPr>
          <p:spPr>
            <a:xfrm>
              <a:off x="410695" y="3444672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BFBFBF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70CE00-63AC-415C-B87A-6002EDEA2610}"/>
                </a:ext>
              </a:extLst>
            </p:cNvPr>
            <p:cNvSpPr txBox="1"/>
            <p:nvPr/>
          </p:nvSpPr>
          <p:spPr>
            <a:xfrm>
              <a:off x="709651" y="311462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08서울남산체 B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61B689-10E6-4232-B74C-C2930105205B}"/>
              </a:ext>
            </a:extLst>
          </p:cNvPr>
          <p:cNvGrpSpPr/>
          <p:nvPr/>
        </p:nvGrpSpPr>
        <p:grpSpPr>
          <a:xfrm>
            <a:off x="4" y="3844636"/>
            <a:ext cx="1642365" cy="390786"/>
            <a:chOff x="1" y="3038214"/>
            <a:chExt cx="1642365" cy="3907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550A678-1E9A-4D4A-A9B0-055D6D00A7DC}"/>
                </a:ext>
              </a:extLst>
            </p:cNvPr>
            <p:cNvSpPr/>
            <p:nvPr/>
          </p:nvSpPr>
          <p:spPr>
            <a:xfrm>
              <a:off x="1" y="3038214"/>
              <a:ext cx="1627082" cy="390786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290F45-B115-48DC-BB44-3D3A24C0BFC1}"/>
                </a:ext>
              </a:extLst>
            </p:cNvPr>
            <p:cNvSpPr/>
            <p:nvPr/>
          </p:nvSpPr>
          <p:spPr>
            <a:xfrm>
              <a:off x="1571347" y="3038214"/>
              <a:ext cx="71019" cy="390786"/>
            </a:xfrm>
            <a:prstGeom prst="rect">
              <a:avLst/>
            </a:prstGeom>
            <a:solidFill>
              <a:srgbClr val="DE09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399FF"/>
                </a:solidFill>
                <a:latin typeface="+mj-lt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83F3A-C41A-4519-8327-06DBFBBC6E70}"/>
              </a:ext>
            </a:extLst>
          </p:cNvPr>
          <p:cNvSpPr/>
          <p:nvPr/>
        </p:nvSpPr>
        <p:spPr>
          <a:xfrm>
            <a:off x="854373" y="3908931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D41A12-AEC8-44B6-8CDD-CF50F8E96423}"/>
              </a:ext>
            </a:extLst>
          </p:cNvPr>
          <p:cNvSpPr/>
          <p:nvPr/>
        </p:nvSpPr>
        <p:spPr>
          <a:xfrm>
            <a:off x="481717" y="3137304"/>
            <a:ext cx="108860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Testing Result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41ED76-9E8A-4179-A25D-49C80926750B}"/>
              </a:ext>
            </a:extLst>
          </p:cNvPr>
          <p:cNvSpPr/>
          <p:nvPr/>
        </p:nvSpPr>
        <p:spPr>
          <a:xfrm>
            <a:off x="467017" y="3540053"/>
            <a:ext cx="1149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Documentation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91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120</Words>
  <Application>Microsoft Office PowerPoint</Application>
  <PresentationFormat>와이드스크린</PresentationFormat>
  <Paragraphs>58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08서울남산체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도경</dc:creator>
  <cp:lastModifiedBy>권도경</cp:lastModifiedBy>
  <cp:revision>85</cp:revision>
  <dcterms:created xsi:type="dcterms:W3CDTF">2018-11-28T04:24:05Z</dcterms:created>
  <dcterms:modified xsi:type="dcterms:W3CDTF">2018-12-11T13:01:09Z</dcterms:modified>
</cp:coreProperties>
</file>