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4" r:id="rId3"/>
    <p:sldId id="275" r:id="rId4"/>
    <p:sldId id="279" r:id="rId5"/>
    <p:sldId id="256" r:id="rId6"/>
    <p:sldId id="276" r:id="rId7"/>
    <p:sldId id="269" r:id="rId8"/>
    <p:sldId id="270" r:id="rId9"/>
    <p:sldId id="280" r:id="rId10"/>
    <p:sldId id="282" r:id="rId11"/>
    <p:sldId id="274" r:id="rId12"/>
    <p:sldId id="281" r:id="rId13"/>
    <p:sldId id="278" r:id="rId14"/>
    <p:sldId id="271" r:id="rId15"/>
    <p:sldId id="272" r:id="rId16"/>
  </p:sldIdLst>
  <p:sldSz cx="12192000" cy="6858000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33C"/>
    <a:srgbClr val="E7E6E6"/>
    <a:srgbClr val="FBFBFB"/>
    <a:srgbClr val="BFBFBF"/>
    <a:srgbClr val="EDEDED"/>
    <a:srgbClr val="FFFFFF"/>
    <a:srgbClr val="3E4B58"/>
    <a:srgbClr val="DE0964"/>
    <a:srgbClr val="0062C4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4DCD-D215-46BC-93C7-0E53B41E8E47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6320477" cy="1229865"/>
            <a:chOff x="4030462" y="3013661"/>
            <a:chExt cx="6320477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030462" y="3342443"/>
              <a:ext cx="6320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Designing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Problems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 </a:t>
              </a:r>
              <a:r>
                <a:rPr lang="ko-KR" altLang="en-US" dirty="0" err="1">
                  <a:solidFill>
                    <a:schemeClr val="bg1"/>
                  </a:solidFill>
                </a:rPr>
                <a:t>또구설계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B95507-BCF3-4B4C-8DEB-B923A7342BB1}"/>
              </a:ext>
            </a:extLst>
          </p:cNvPr>
          <p:cNvSpPr txBox="1"/>
          <p:nvPr/>
        </p:nvSpPr>
        <p:spPr>
          <a:xfrm>
            <a:off x="5960248" y="3816840"/>
            <a:ext cx="23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Presenter : </a:t>
            </a:r>
            <a:r>
              <a:rPr lang="ko-KR" altLang="en-US" dirty="0">
                <a:solidFill>
                  <a:schemeClr val="bg1"/>
                </a:solidFill>
              </a:rPr>
              <a:t>조원희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EBD2A5F-904E-4797-BF17-1244E19DA098}"/>
              </a:ext>
            </a:extLst>
          </p:cNvPr>
          <p:cNvSpPr/>
          <p:nvPr/>
        </p:nvSpPr>
        <p:spPr>
          <a:xfrm>
            <a:off x="2863065" y="18659"/>
            <a:ext cx="4495742" cy="5903100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1816D1-B5B6-4D8A-BDC1-FD75A9539859}"/>
              </a:ext>
            </a:extLst>
          </p:cNvPr>
          <p:cNvSpPr/>
          <p:nvPr/>
        </p:nvSpPr>
        <p:spPr>
          <a:xfrm>
            <a:off x="5060640" y="237543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92668C-ABEC-45B6-8108-96D2B4BF181E}"/>
              </a:ext>
            </a:extLst>
          </p:cNvPr>
          <p:cNvSpPr/>
          <p:nvPr/>
        </p:nvSpPr>
        <p:spPr>
          <a:xfrm>
            <a:off x="3931462" y="239792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81DE2F5-4528-40E2-8544-4274AF80EE62}"/>
              </a:ext>
            </a:extLst>
          </p:cNvPr>
          <p:cNvSpPr/>
          <p:nvPr/>
        </p:nvSpPr>
        <p:spPr>
          <a:xfrm>
            <a:off x="4809683" y="2083339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D22FDE-4ABE-47C9-BF54-BB0F7A188EB9}"/>
              </a:ext>
            </a:extLst>
          </p:cNvPr>
          <p:cNvSpPr/>
          <p:nvPr/>
        </p:nvSpPr>
        <p:spPr>
          <a:xfrm>
            <a:off x="4485315" y="2348660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367502-B7D2-482E-9ED5-272EEAF62070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>
            <a:off x="4149576" y="2502787"/>
            <a:ext cx="3357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DDFB60-1CEA-4D1C-BEDB-86A96641763A}"/>
              </a:ext>
            </a:extLst>
          </p:cNvPr>
          <p:cNvCxnSpPr>
            <a:cxnSpLocks/>
            <a:stCxn id="31" idx="7"/>
            <a:endCxn id="27" idx="3"/>
          </p:cNvCxnSpPr>
          <p:nvPr/>
        </p:nvCxnSpPr>
        <p:spPr>
          <a:xfrm flipV="1">
            <a:off x="4739901" y="2262350"/>
            <a:ext cx="101724" cy="13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B873737-51AF-4B2F-96D4-403D1CB18C26}"/>
              </a:ext>
            </a:extLst>
          </p:cNvPr>
          <p:cNvCxnSpPr>
            <a:cxnSpLocks/>
            <a:stCxn id="31" idx="6"/>
            <a:endCxn id="24" idx="2"/>
          </p:cNvCxnSpPr>
          <p:nvPr/>
        </p:nvCxnSpPr>
        <p:spPr>
          <a:xfrm flipV="1">
            <a:off x="4783581" y="2480292"/>
            <a:ext cx="277059" cy="22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008C8D8-C90E-49E9-B9B7-214619AB715F}"/>
              </a:ext>
            </a:extLst>
          </p:cNvPr>
          <p:cNvSpPr txBox="1"/>
          <p:nvPr/>
        </p:nvSpPr>
        <p:spPr>
          <a:xfrm>
            <a:off x="6989671" y="245261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9091DE6-465E-440F-966A-17FBB9D583D8}"/>
              </a:ext>
            </a:extLst>
          </p:cNvPr>
          <p:cNvSpPr/>
          <p:nvPr/>
        </p:nvSpPr>
        <p:spPr>
          <a:xfrm>
            <a:off x="8578475" y="105950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56117B-2C46-4E46-BB4E-C2A409E9ED5F}"/>
              </a:ext>
            </a:extLst>
          </p:cNvPr>
          <p:cNvSpPr txBox="1"/>
          <p:nvPr/>
        </p:nvSpPr>
        <p:spPr>
          <a:xfrm>
            <a:off x="8392949" y="951446"/>
            <a:ext cx="30673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: </a:t>
            </a:r>
            <a:r>
              <a:rPr lang="ko-KR" altLang="en-US" dirty="0"/>
              <a:t>그냥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층간 이동 가능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장소 사이 소요 시간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404C913-9CAF-4AAB-8F18-6ACDEA4D7BCD}"/>
              </a:ext>
            </a:extLst>
          </p:cNvPr>
          <p:cNvSpPr/>
          <p:nvPr/>
        </p:nvSpPr>
        <p:spPr>
          <a:xfrm>
            <a:off x="8578475" y="1601791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A0C4977-0917-4918-9F96-7B9C0C562359}"/>
              </a:ext>
            </a:extLst>
          </p:cNvPr>
          <p:cNvCxnSpPr>
            <a:cxnSpLocks/>
          </p:cNvCxnSpPr>
          <p:nvPr/>
        </p:nvCxnSpPr>
        <p:spPr>
          <a:xfrm flipV="1">
            <a:off x="8565161" y="2126323"/>
            <a:ext cx="258062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EDF5C3B-0DF4-49D8-987F-5914E012E761}"/>
              </a:ext>
            </a:extLst>
          </p:cNvPr>
          <p:cNvSpPr/>
          <p:nvPr/>
        </p:nvSpPr>
        <p:spPr>
          <a:xfrm>
            <a:off x="4196885" y="2083339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E6B504-729E-4B49-BC83-C6DCC1A88DD5}"/>
              </a:ext>
            </a:extLst>
          </p:cNvPr>
          <p:cNvCxnSpPr>
            <a:cxnSpLocks/>
            <a:stCxn id="85" idx="5"/>
            <a:endCxn id="31" idx="1"/>
          </p:cNvCxnSpPr>
          <p:nvPr/>
        </p:nvCxnSpPr>
        <p:spPr>
          <a:xfrm>
            <a:off x="4383057" y="2262350"/>
            <a:ext cx="145938" cy="13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9ECFFA89-A64A-4456-A29E-21C3FE60CDB0}"/>
              </a:ext>
            </a:extLst>
          </p:cNvPr>
          <p:cNvSpPr/>
          <p:nvPr/>
        </p:nvSpPr>
        <p:spPr>
          <a:xfrm>
            <a:off x="4164943" y="271382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E6BE33C-99FA-4C21-8E87-2EFFE8D1A836}"/>
              </a:ext>
            </a:extLst>
          </p:cNvPr>
          <p:cNvCxnSpPr>
            <a:cxnSpLocks/>
            <a:stCxn id="100" idx="7"/>
            <a:endCxn id="31" idx="3"/>
          </p:cNvCxnSpPr>
          <p:nvPr/>
        </p:nvCxnSpPr>
        <p:spPr>
          <a:xfrm flipV="1">
            <a:off x="4351115" y="2611771"/>
            <a:ext cx="177880" cy="13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5C6335AF-DD9C-4852-AC59-6C98C2575D19}"/>
              </a:ext>
            </a:extLst>
          </p:cNvPr>
          <p:cNvSpPr/>
          <p:nvPr/>
        </p:nvSpPr>
        <p:spPr>
          <a:xfrm>
            <a:off x="4842526" y="271382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6C1BA09-16FA-4B9A-BC01-8ABEA5E38854}"/>
              </a:ext>
            </a:extLst>
          </p:cNvPr>
          <p:cNvCxnSpPr>
            <a:cxnSpLocks/>
            <a:stCxn id="108" idx="1"/>
            <a:endCxn id="31" idx="5"/>
          </p:cNvCxnSpPr>
          <p:nvPr/>
        </p:nvCxnSpPr>
        <p:spPr>
          <a:xfrm flipH="1" flipV="1">
            <a:off x="4739901" y="2611771"/>
            <a:ext cx="134567" cy="13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C73987F-E174-4D76-8688-93DD2D13CF1A}"/>
              </a:ext>
            </a:extLst>
          </p:cNvPr>
          <p:cNvSpPr/>
          <p:nvPr/>
        </p:nvSpPr>
        <p:spPr>
          <a:xfrm>
            <a:off x="4605797" y="3205835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D309720-D877-4480-8B50-1CBCA63E8F82}"/>
              </a:ext>
            </a:extLst>
          </p:cNvPr>
          <p:cNvCxnSpPr>
            <a:cxnSpLocks/>
            <a:stCxn id="124" idx="0"/>
            <a:endCxn id="31" idx="4"/>
          </p:cNvCxnSpPr>
          <p:nvPr/>
        </p:nvCxnSpPr>
        <p:spPr>
          <a:xfrm flipH="1" flipV="1">
            <a:off x="4634448" y="2656914"/>
            <a:ext cx="120482" cy="548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1650A4E7-EA88-4A90-90EE-B760315440D6}"/>
              </a:ext>
            </a:extLst>
          </p:cNvPr>
          <p:cNvSpPr/>
          <p:nvPr/>
        </p:nvSpPr>
        <p:spPr>
          <a:xfrm>
            <a:off x="5060640" y="353562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49C9D36-1F8D-4C58-9139-1D75594C7054}"/>
              </a:ext>
            </a:extLst>
          </p:cNvPr>
          <p:cNvCxnSpPr>
            <a:cxnSpLocks/>
            <a:stCxn id="129" idx="1"/>
            <a:endCxn id="124" idx="5"/>
          </p:cNvCxnSpPr>
          <p:nvPr/>
        </p:nvCxnSpPr>
        <p:spPr>
          <a:xfrm flipH="1" flipV="1">
            <a:off x="4860383" y="3468946"/>
            <a:ext cx="232199" cy="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DFD3A4B2-2A45-4C85-8CC4-6A8B9E138EA4}"/>
              </a:ext>
            </a:extLst>
          </p:cNvPr>
          <p:cNvSpPr/>
          <p:nvPr/>
        </p:nvSpPr>
        <p:spPr>
          <a:xfrm>
            <a:off x="4387683" y="355675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0DD288-1B8E-4C18-B9F2-B3BD7498B1FB}"/>
              </a:ext>
            </a:extLst>
          </p:cNvPr>
          <p:cNvCxnSpPr>
            <a:cxnSpLocks/>
            <a:stCxn id="132" idx="7"/>
            <a:endCxn id="124" idx="3"/>
          </p:cNvCxnSpPr>
          <p:nvPr/>
        </p:nvCxnSpPr>
        <p:spPr>
          <a:xfrm flipV="1">
            <a:off x="4573855" y="3468946"/>
            <a:ext cx="75622" cy="118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22068C99-DA3A-4520-A0C5-0834BBD96FF1}"/>
              </a:ext>
            </a:extLst>
          </p:cNvPr>
          <p:cNvSpPr/>
          <p:nvPr/>
        </p:nvSpPr>
        <p:spPr>
          <a:xfrm>
            <a:off x="4161748" y="316651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8C485FA-F664-4963-AAD2-6167A6A132C9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4379862" y="3271377"/>
            <a:ext cx="225935" cy="88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686D615F-8DB4-4FD9-B250-368CD9B7D38C}"/>
              </a:ext>
            </a:extLst>
          </p:cNvPr>
          <p:cNvSpPr/>
          <p:nvPr/>
        </p:nvSpPr>
        <p:spPr>
          <a:xfrm>
            <a:off x="5797734" y="2769422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2346D01-0494-43D2-94AE-8C4CA6F0F922}"/>
              </a:ext>
            </a:extLst>
          </p:cNvPr>
          <p:cNvCxnSpPr>
            <a:cxnSpLocks/>
            <a:stCxn id="124" idx="6"/>
            <a:endCxn id="140" idx="3"/>
          </p:cNvCxnSpPr>
          <p:nvPr/>
        </p:nvCxnSpPr>
        <p:spPr>
          <a:xfrm flipV="1">
            <a:off x="4904063" y="3032533"/>
            <a:ext cx="937351" cy="32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291635E-9DE4-4F2E-A444-9619F5998A9B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4783581" y="2553328"/>
            <a:ext cx="1057833" cy="2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8126FFF1-0C6E-4681-A9E9-8B2193241591}"/>
              </a:ext>
            </a:extLst>
          </p:cNvPr>
          <p:cNvSpPr/>
          <p:nvPr/>
        </p:nvSpPr>
        <p:spPr>
          <a:xfrm>
            <a:off x="6373286" y="276048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C6C4B46-C9B5-4617-8E07-993A75588961}"/>
              </a:ext>
            </a:extLst>
          </p:cNvPr>
          <p:cNvSpPr/>
          <p:nvPr/>
        </p:nvSpPr>
        <p:spPr>
          <a:xfrm>
            <a:off x="6136459" y="245244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61A1586-CBB7-4536-84A7-A4560E92AFF7}"/>
              </a:ext>
            </a:extLst>
          </p:cNvPr>
          <p:cNvCxnSpPr>
            <a:cxnSpLocks/>
            <a:stCxn id="140" idx="7"/>
            <a:endCxn id="165" idx="3"/>
          </p:cNvCxnSpPr>
          <p:nvPr/>
        </p:nvCxnSpPr>
        <p:spPr>
          <a:xfrm flipV="1">
            <a:off x="6052320" y="2631458"/>
            <a:ext cx="116081" cy="18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00A4A5DA-621F-4264-891F-CEBE84E6ABC8}"/>
              </a:ext>
            </a:extLst>
          </p:cNvPr>
          <p:cNvSpPr/>
          <p:nvPr/>
        </p:nvSpPr>
        <p:spPr>
          <a:xfrm>
            <a:off x="5666360" y="242173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F052B78-9387-41D8-BA52-B78514A1679C}"/>
              </a:ext>
            </a:extLst>
          </p:cNvPr>
          <p:cNvCxnSpPr>
            <a:cxnSpLocks/>
            <a:stCxn id="167" idx="5"/>
            <a:endCxn id="140" idx="0"/>
          </p:cNvCxnSpPr>
          <p:nvPr/>
        </p:nvCxnSpPr>
        <p:spPr>
          <a:xfrm>
            <a:off x="5852532" y="2600745"/>
            <a:ext cx="94335" cy="168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2A455C51-FB07-44C3-80D0-F618E5227124}"/>
              </a:ext>
            </a:extLst>
          </p:cNvPr>
          <p:cNvSpPr/>
          <p:nvPr/>
        </p:nvSpPr>
        <p:spPr>
          <a:xfrm>
            <a:off x="6169302" y="308293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B491C9F-CFD9-4848-9754-3945F479D5B2}"/>
              </a:ext>
            </a:extLst>
          </p:cNvPr>
          <p:cNvCxnSpPr>
            <a:cxnSpLocks/>
            <a:stCxn id="169" idx="1"/>
            <a:endCxn id="140" idx="5"/>
          </p:cNvCxnSpPr>
          <p:nvPr/>
        </p:nvCxnSpPr>
        <p:spPr>
          <a:xfrm flipH="1" flipV="1">
            <a:off x="6052320" y="3032533"/>
            <a:ext cx="148924" cy="8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B5E0A66-26E4-4B64-842B-E547F8FDD51D}"/>
              </a:ext>
            </a:extLst>
          </p:cNvPr>
          <p:cNvCxnSpPr>
            <a:cxnSpLocks/>
            <a:stCxn id="140" idx="6"/>
            <a:endCxn id="164" idx="2"/>
          </p:cNvCxnSpPr>
          <p:nvPr/>
        </p:nvCxnSpPr>
        <p:spPr>
          <a:xfrm flipV="1">
            <a:off x="6096000" y="2865347"/>
            <a:ext cx="277286" cy="5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7842D223-EF50-4415-BCC3-CEC8AEF7D9AD}"/>
              </a:ext>
            </a:extLst>
          </p:cNvPr>
          <p:cNvSpPr/>
          <p:nvPr/>
        </p:nvSpPr>
        <p:spPr>
          <a:xfrm>
            <a:off x="5804585" y="3259222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5D3D1CB0-14A5-4F6D-8494-D4C375096F3E}"/>
              </a:ext>
            </a:extLst>
          </p:cNvPr>
          <p:cNvCxnSpPr>
            <a:cxnSpLocks/>
            <a:stCxn id="140" idx="4"/>
            <a:endCxn id="180" idx="0"/>
          </p:cNvCxnSpPr>
          <p:nvPr/>
        </p:nvCxnSpPr>
        <p:spPr>
          <a:xfrm flipH="1">
            <a:off x="5913642" y="3077676"/>
            <a:ext cx="33225" cy="181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잘린 대각선 방향 모서리 183">
            <a:extLst>
              <a:ext uri="{FF2B5EF4-FFF2-40B4-BE49-F238E27FC236}">
                <a16:creationId xmlns:a16="http://schemas.microsoft.com/office/drawing/2014/main" id="{24FD0201-7E4B-4E48-9E6E-3DA1BF23B79C}"/>
              </a:ext>
            </a:extLst>
          </p:cNvPr>
          <p:cNvSpPr/>
          <p:nvPr/>
        </p:nvSpPr>
        <p:spPr>
          <a:xfrm>
            <a:off x="2948919" y="2293063"/>
            <a:ext cx="4495742" cy="5903100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056D5407-846F-4566-85CC-9752696133BF}"/>
              </a:ext>
            </a:extLst>
          </p:cNvPr>
          <p:cNvSpPr/>
          <p:nvPr/>
        </p:nvSpPr>
        <p:spPr>
          <a:xfrm>
            <a:off x="5060640" y="4665912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1AEE6F7-4846-4287-AA63-202D79E82C90}"/>
              </a:ext>
            </a:extLst>
          </p:cNvPr>
          <p:cNvSpPr/>
          <p:nvPr/>
        </p:nvSpPr>
        <p:spPr>
          <a:xfrm>
            <a:off x="3931462" y="468840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1937915-5A9C-4337-A622-A8E6FA5C6170}"/>
              </a:ext>
            </a:extLst>
          </p:cNvPr>
          <p:cNvSpPr/>
          <p:nvPr/>
        </p:nvSpPr>
        <p:spPr>
          <a:xfrm>
            <a:off x="4809683" y="437382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095B9179-E311-4722-824B-4997D50678EE}"/>
              </a:ext>
            </a:extLst>
          </p:cNvPr>
          <p:cNvSpPr/>
          <p:nvPr/>
        </p:nvSpPr>
        <p:spPr>
          <a:xfrm>
            <a:off x="4485315" y="4639142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AADB2316-F13C-42D6-A972-6DD3BE773568}"/>
              </a:ext>
            </a:extLst>
          </p:cNvPr>
          <p:cNvCxnSpPr>
            <a:cxnSpLocks/>
            <a:stCxn id="186" idx="6"/>
            <a:endCxn id="188" idx="2"/>
          </p:cNvCxnSpPr>
          <p:nvPr/>
        </p:nvCxnSpPr>
        <p:spPr>
          <a:xfrm>
            <a:off x="4149576" y="4793269"/>
            <a:ext cx="3357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4ACBF2D-4F95-45CA-8456-2307F8EEB099}"/>
              </a:ext>
            </a:extLst>
          </p:cNvPr>
          <p:cNvCxnSpPr>
            <a:cxnSpLocks/>
            <a:stCxn id="188" idx="7"/>
            <a:endCxn id="187" idx="3"/>
          </p:cNvCxnSpPr>
          <p:nvPr/>
        </p:nvCxnSpPr>
        <p:spPr>
          <a:xfrm flipV="1">
            <a:off x="4739901" y="4552832"/>
            <a:ext cx="101724" cy="13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F85F1E-D490-4F93-9936-3C6C1D7370C9}"/>
              </a:ext>
            </a:extLst>
          </p:cNvPr>
          <p:cNvCxnSpPr>
            <a:cxnSpLocks/>
            <a:stCxn id="188" idx="6"/>
            <a:endCxn id="185" idx="2"/>
          </p:cNvCxnSpPr>
          <p:nvPr/>
        </p:nvCxnSpPr>
        <p:spPr>
          <a:xfrm flipV="1">
            <a:off x="4783581" y="4770774"/>
            <a:ext cx="277059" cy="22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E7FF971-628C-4F7F-B5AC-5E18CCDFD461}"/>
              </a:ext>
            </a:extLst>
          </p:cNvPr>
          <p:cNvSpPr txBox="1"/>
          <p:nvPr/>
        </p:nvSpPr>
        <p:spPr>
          <a:xfrm>
            <a:off x="6989671" y="4743097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6AA52C7-BE7D-47A1-87C4-70CF3DA1AEBB}"/>
              </a:ext>
            </a:extLst>
          </p:cNvPr>
          <p:cNvSpPr/>
          <p:nvPr/>
        </p:nvSpPr>
        <p:spPr>
          <a:xfrm>
            <a:off x="4196885" y="437382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FC6D79C-D302-4512-8301-57FFFF6D39A8}"/>
              </a:ext>
            </a:extLst>
          </p:cNvPr>
          <p:cNvCxnSpPr>
            <a:cxnSpLocks/>
            <a:stCxn id="193" idx="5"/>
            <a:endCxn id="188" idx="1"/>
          </p:cNvCxnSpPr>
          <p:nvPr/>
        </p:nvCxnSpPr>
        <p:spPr>
          <a:xfrm>
            <a:off x="4383057" y="4552832"/>
            <a:ext cx="145938" cy="13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>
            <a:extLst>
              <a:ext uri="{FF2B5EF4-FFF2-40B4-BE49-F238E27FC236}">
                <a16:creationId xmlns:a16="http://schemas.microsoft.com/office/drawing/2014/main" id="{0DA20D24-F678-4922-8FB0-E4275BE01259}"/>
              </a:ext>
            </a:extLst>
          </p:cNvPr>
          <p:cNvSpPr/>
          <p:nvPr/>
        </p:nvSpPr>
        <p:spPr>
          <a:xfrm>
            <a:off x="4164943" y="500430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48091B2-BCA6-44F2-B0E6-0E93AF019705}"/>
              </a:ext>
            </a:extLst>
          </p:cNvPr>
          <p:cNvCxnSpPr>
            <a:cxnSpLocks/>
            <a:stCxn id="195" idx="7"/>
            <a:endCxn id="188" idx="3"/>
          </p:cNvCxnSpPr>
          <p:nvPr/>
        </p:nvCxnSpPr>
        <p:spPr>
          <a:xfrm flipV="1">
            <a:off x="4351115" y="4902253"/>
            <a:ext cx="177880" cy="13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>
            <a:extLst>
              <a:ext uri="{FF2B5EF4-FFF2-40B4-BE49-F238E27FC236}">
                <a16:creationId xmlns:a16="http://schemas.microsoft.com/office/drawing/2014/main" id="{85D66E51-6651-49A3-BB65-323D85AA68C6}"/>
              </a:ext>
            </a:extLst>
          </p:cNvPr>
          <p:cNvSpPr/>
          <p:nvPr/>
        </p:nvSpPr>
        <p:spPr>
          <a:xfrm>
            <a:off x="4842526" y="500430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10993D59-4F12-49EB-8070-D7068AE20CD1}"/>
              </a:ext>
            </a:extLst>
          </p:cNvPr>
          <p:cNvCxnSpPr>
            <a:cxnSpLocks/>
            <a:stCxn id="197" idx="1"/>
            <a:endCxn id="188" idx="5"/>
          </p:cNvCxnSpPr>
          <p:nvPr/>
        </p:nvCxnSpPr>
        <p:spPr>
          <a:xfrm flipH="1" flipV="1">
            <a:off x="4739901" y="4902253"/>
            <a:ext cx="134567" cy="13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:a16="http://schemas.microsoft.com/office/drawing/2014/main" id="{77A162FD-94B4-483F-B1B8-54F8D8E853E2}"/>
              </a:ext>
            </a:extLst>
          </p:cNvPr>
          <p:cNvSpPr/>
          <p:nvPr/>
        </p:nvSpPr>
        <p:spPr>
          <a:xfrm>
            <a:off x="4605797" y="5496317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1AB0490-80DE-495F-A230-A1DC8F461442}"/>
              </a:ext>
            </a:extLst>
          </p:cNvPr>
          <p:cNvCxnSpPr>
            <a:cxnSpLocks/>
            <a:stCxn id="199" idx="0"/>
            <a:endCxn id="188" idx="4"/>
          </p:cNvCxnSpPr>
          <p:nvPr/>
        </p:nvCxnSpPr>
        <p:spPr>
          <a:xfrm flipH="1" flipV="1">
            <a:off x="4634448" y="4947396"/>
            <a:ext cx="120482" cy="548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2FD68AFC-10A3-476F-A2B6-96CBD0B7247D}"/>
              </a:ext>
            </a:extLst>
          </p:cNvPr>
          <p:cNvSpPr/>
          <p:nvPr/>
        </p:nvSpPr>
        <p:spPr>
          <a:xfrm>
            <a:off x="5060640" y="582610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3FD0FA3E-A8F6-4BFE-B0E0-408EC85DE96A}"/>
              </a:ext>
            </a:extLst>
          </p:cNvPr>
          <p:cNvCxnSpPr>
            <a:cxnSpLocks/>
            <a:stCxn id="201" idx="1"/>
            <a:endCxn id="199" idx="5"/>
          </p:cNvCxnSpPr>
          <p:nvPr/>
        </p:nvCxnSpPr>
        <p:spPr>
          <a:xfrm flipH="1" flipV="1">
            <a:off x="4860383" y="5759428"/>
            <a:ext cx="232199" cy="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>
            <a:extLst>
              <a:ext uri="{FF2B5EF4-FFF2-40B4-BE49-F238E27FC236}">
                <a16:creationId xmlns:a16="http://schemas.microsoft.com/office/drawing/2014/main" id="{29E8D3F2-F13D-445F-A9B9-54CC090DAD41}"/>
              </a:ext>
            </a:extLst>
          </p:cNvPr>
          <p:cNvSpPr/>
          <p:nvPr/>
        </p:nvSpPr>
        <p:spPr>
          <a:xfrm>
            <a:off x="4387683" y="584723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BDC447C-C14A-47CA-B165-E30C5BBF40B4}"/>
              </a:ext>
            </a:extLst>
          </p:cNvPr>
          <p:cNvCxnSpPr>
            <a:cxnSpLocks/>
            <a:stCxn id="203" idx="7"/>
            <a:endCxn id="199" idx="3"/>
          </p:cNvCxnSpPr>
          <p:nvPr/>
        </p:nvCxnSpPr>
        <p:spPr>
          <a:xfrm flipV="1">
            <a:off x="4573855" y="5759428"/>
            <a:ext cx="75622" cy="118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EF9FF3E1-6450-4F69-8933-1FB2583CFC3D}"/>
              </a:ext>
            </a:extLst>
          </p:cNvPr>
          <p:cNvSpPr/>
          <p:nvPr/>
        </p:nvSpPr>
        <p:spPr>
          <a:xfrm>
            <a:off x="4161748" y="545699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306D69B2-36CA-45EF-B4C2-C262B673B6C4}"/>
              </a:ext>
            </a:extLst>
          </p:cNvPr>
          <p:cNvCxnSpPr>
            <a:cxnSpLocks/>
            <a:stCxn id="205" idx="6"/>
            <a:endCxn id="199" idx="2"/>
          </p:cNvCxnSpPr>
          <p:nvPr/>
        </p:nvCxnSpPr>
        <p:spPr>
          <a:xfrm>
            <a:off x="4379862" y="5561859"/>
            <a:ext cx="225935" cy="88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79853E19-73CF-4560-8F0A-26B76EB91645}"/>
              </a:ext>
            </a:extLst>
          </p:cNvPr>
          <p:cNvSpPr/>
          <p:nvPr/>
        </p:nvSpPr>
        <p:spPr>
          <a:xfrm>
            <a:off x="5797734" y="5059904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AD355AE4-602A-4372-84BB-86A275D3A9A6}"/>
              </a:ext>
            </a:extLst>
          </p:cNvPr>
          <p:cNvCxnSpPr>
            <a:cxnSpLocks/>
            <a:stCxn id="199" idx="6"/>
            <a:endCxn id="207" idx="3"/>
          </p:cNvCxnSpPr>
          <p:nvPr/>
        </p:nvCxnSpPr>
        <p:spPr>
          <a:xfrm flipV="1">
            <a:off x="4904063" y="5323015"/>
            <a:ext cx="937351" cy="32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B40DC0B5-3BA3-4BB1-A150-5AA55E59B6BB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4783581" y="4843810"/>
            <a:ext cx="1057833" cy="2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>
            <a:extLst>
              <a:ext uri="{FF2B5EF4-FFF2-40B4-BE49-F238E27FC236}">
                <a16:creationId xmlns:a16="http://schemas.microsoft.com/office/drawing/2014/main" id="{AB6B8DEE-60F9-484F-A446-9F37AC4D491C}"/>
              </a:ext>
            </a:extLst>
          </p:cNvPr>
          <p:cNvSpPr/>
          <p:nvPr/>
        </p:nvSpPr>
        <p:spPr>
          <a:xfrm>
            <a:off x="6373286" y="505096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83934830-FCA1-4FE5-AD1F-4BA715890F52}"/>
              </a:ext>
            </a:extLst>
          </p:cNvPr>
          <p:cNvSpPr/>
          <p:nvPr/>
        </p:nvSpPr>
        <p:spPr>
          <a:xfrm>
            <a:off x="6136459" y="4742929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5E5E29BE-67AD-449E-8639-D8E92F831C53}"/>
              </a:ext>
            </a:extLst>
          </p:cNvPr>
          <p:cNvCxnSpPr>
            <a:cxnSpLocks/>
            <a:stCxn id="207" idx="7"/>
            <a:endCxn id="211" idx="3"/>
          </p:cNvCxnSpPr>
          <p:nvPr/>
        </p:nvCxnSpPr>
        <p:spPr>
          <a:xfrm flipV="1">
            <a:off x="6052320" y="4921940"/>
            <a:ext cx="116081" cy="18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D398E33C-8A6E-4C75-8395-CE80A318BD91}"/>
              </a:ext>
            </a:extLst>
          </p:cNvPr>
          <p:cNvSpPr/>
          <p:nvPr/>
        </p:nvSpPr>
        <p:spPr>
          <a:xfrm>
            <a:off x="5666360" y="471221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0258509A-CD0E-43C1-BB0E-8D0678FD3668}"/>
              </a:ext>
            </a:extLst>
          </p:cNvPr>
          <p:cNvCxnSpPr>
            <a:cxnSpLocks/>
            <a:stCxn id="213" idx="5"/>
            <a:endCxn id="207" idx="0"/>
          </p:cNvCxnSpPr>
          <p:nvPr/>
        </p:nvCxnSpPr>
        <p:spPr>
          <a:xfrm>
            <a:off x="5852532" y="4891227"/>
            <a:ext cx="94335" cy="168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C633761E-ABA4-4100-AF0E-2E9D116A5A74}"/>
              </a:ext>
            </a:extLst>
          </p:cNvPr>
          <p:cNvSpPr/>
          <p:nvPr/>
        </p:nvSpPr>
        <p:spPr>
          <a:xfrm>
            <a:off x="6169302" y="537341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2428496-A7B3-49F6-A1C9-565903980D3F}"/>
              </a:ext>
            </a:extLst>
          </p:cNvPr>
          <p:cNvCxnSpPr>
            <a:cxnSpLocks/>
            <a:stCxn id="215" idx="1"/>
            <a:endCxn id="207" idx="5"/>
          </p:cNvCxnSpPr>
          <p:nvPr/>
        </p:nvCxnSpPr>
        <p:spPr>
          <a:xfrm flipH="1" flipV="1">
            <a:off x="6052320" y="5323015"/>
            <a:ext cx="148924" cy="8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1F37B04B-51FC-49D5-82C1-B54FC7CA0485}"/>
              </a:ext>
            </a:extLst>
          </p:cNvPr>
          <p:cNvCxnSpPr>
            <a:cxnSpLocks/>
            <a:stCxn id="207" idx="6"/>
            <a:endCxn id="210" idx="2"/>
          </p:cNvCxnSpPr>
          <p:nvPr/>
        </p:nvCxnSpPr>
        <p:spPr>
          <a:xfrm flipV="1">
            <a:off x="6096000" y="5155829"/>
            <a:ext cx="277286" cy="5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565A98D4-70E3-4B3F-A9C7-F4176BACE9F6}"/>
              </a:ext>
            </a:extLst>
          </p:cNvPr>
          <p:cNvSpPr/>
          <p:nvPr/>
        </p:nvSpPr>
        <p:spPr>
          <a:xfrm>
            <a:off x="5804585" y="554970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D9F9807-E654-4FCC-BF1D-290D98AA7A61}"/>
              </a:ext>
            </a:extLst>
          </p:cNvPr>
          <p:cNvCxnSpPr>
            <a:cxnSpLocks/>
            <a:stCxn id="207" idx="4"/>
            <a:endCxn id="218" idx="0"/>
          </p:cNvCxnSpPr>
          <p:nvPr/>
        </p:nvCxnSpPr>
        <p:spPr>
          <a:xfrm flipH="1">
            <a:off x="5913642" y="5368158"/>
            <a:ext cx="33225" cy="181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7A00C3E-6A23-47EB-8AF8-A02A52E3715E}"/>
              </a:ext>
            </a:extLst>
          </p:cNvPr>
          <p:cNvCxnSpPr>
            <a:cxnSpLocks/>
          </p:cNvCxnSpPr>
          <p:nvPr/>
        </p:nvCxnSpPr>
        <p:spPr>
          <a:xfrm>
            <a:off x="4631978" y="1157681"/>
            <a:ext cx="0" cy="36706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BB61A78-FDD7-4B88-835D-F01076253E2A}"/>
              </a:ext>
            </a:extLst>
          </p:cNvPr>
          <p:cNvCxnSpPr>
            <a:cxnSpLocks/>
          </p:cNvCxnSpPr>
          <p:nvPr/>
        </p:nvCxnSpPr>
        <p:spPr>
          <a:xfrm>
            <a:off x="4757583" y="2031692"/>
            <a:ext cx="0" cy="36706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90F379E-8741-4455-A0A1-9B7DCFAFFBD7}"/>
              </a:ext>
            </a:extLst>
          </p:cNvPr>
          <p:cNvCxnSpPr>
            <a:cxnSpLocks/>
          </p:cNvCxnSpPr>
          <p:nvPr/>
        </p:nvCxnSpPr>
        <p:spPr>
          <a:xfrm>
            <a:off x="5946867" y="1543412"/>
            <a:ext cx="0" cy="36706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0A293CB-3777-4CCE-BFBA-5B0C39DBF9FC}"/>
              </a:ext>
            </a:extLst>
          </p:cNvPr>
          <p:cNvSpPr txBox="1"/>
          <p:nvPr/>
        </p:nvSpPr>
        <p:spPr>
          <a:xfrm>
            <a:off x="4991061" y="1060241"/>
            <a:ext cx="1716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변경 모델링</a:t>
            </a:r>
          </a:p>
        </p:txBody>
      </p:sp>
    </p:spTree>
    <p:extLst>
      <p:ext uri="{BB962C8B-B14F-4D97-AF65-F5344CB8AC3E}">
        <p14:creationId xmlns:p14="http://schemas.microsoft.com/office/powerpoint/2010/main" val="225572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4CC453-5621-417D-9AC1-27659A63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45417" r="19462" b="14250"/>
          <a:stretch/>
        </p:blipFill>
        <p:spPr>
          <a:xfrm>
            <a:off x="2579376" y="4277150"/>
            <a:ext cx="5990400" cy="2739502"/>
          </a:xfrm>
          <a:prstGeom prst="rect">
            <a:avLst/>
          </a:prstGeom>
          <a:scene3d>
            <a:camera prst="orthographicFront">
              <a:rot lat="2638154" lon="19442470" rev="19996050"/>
            </a:camera>
            <a:lightRig rig="threePt" dir="t"/>
          </a:scene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2D7BDF-9E48-414F-94A2-2F830573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1" t="45745" r="20057" b="13187"/>
          <a:stretch/>
        </p:blipFill>
        <p:spPr>
          <a:xfrm>
            <a:off x="2555943" y="2497248"/>
            <a:ext cx="5989589" cy="2763405"/>
          </a:xfrm>
          <a:prstGeom prst="rect">
            <a:avLst/>
          </a:prstGeom>
          <a:scene3d>
            <a:camera prst="orthographicFront">
              <a:rot lat="2638153" lon="19442467" rev="19996007"/>
            </a:camera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804D18-7DEA-4B98-98FA-EAF83450F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22752" r="11720" b="26850"/>
          <a:stretch/>
        </p:blipFill>
        <p:spPr>
          <a:xfrm>
            <a:off x="2579376" y="738333"/>
            <a:ext cx="5990400" cy="2628312"/>
          </a:xfrm>
          <a:prstGeom prst="rect">
            <a:avLst/>
          </a:prstGeom>
          <a:scene3d>
            <a:camera prst="orthographicFront">
              <a:rot lat="2638154" lon="19442470" rev="19996050"/>
            </a:camera>
            <a:lightRig rig="threePt" dir="t"/>
          </a:scene3d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084A78E0-C648-48F7-9009-509BA6EC7F22}"/>
              </a:ext>
            </a:extLst>
          </p:cNvPr>
          <p:cNvSpPr/>
          <p:nvPr/>
        </p:nvSpPr>
        <p:spPr>
          <a:xfrm>
            <a:off x="4996852" y="4130926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FC15EAB-47F4-4B14-A67D-D6D8C1B2CAF4}"/>
              </a:ext>
            </a:extLst>
          </p:cNvPr>
          <p:cNvSpPr/>
          <p:nvPr/>
        </p:nvSpPr>
        <p:spPr>
          <a:xfrm>
            <a:off x="6336026" y="332280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F3DD19F-DE70-49F2-B522-78B3031DA82B}"/>
              </a:ext>
            </a:extLst>
          </p:cNvPr>
          <p:cNvSpPr/>
          <p:nvPr/>
        </p:nvSpPr>
        <p:spPr>
          <a:xfrm>
            <a:off x="5351763" y="323270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B56BC-36CE-434E-BD78-4B58E337AE4A}"/>
              </a:ext>
            </a:extLst>
          </p:cNvPr>
          <p:cNvSpPr/>
          <p:nvPr/>
        </p:nvSpPr>
        <p:spPr>
          <a:xfrm>
            <a:off x="6841865" y="3468899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8AEB21D-C371-4E0F-86C0-5DF9025E839F}"/>
              </a:ext>
            </a:extLst>
          </p:cNvPr>
          <p:cNvSpPr/>
          <p:nvPr/>
        </p:nvSpPr>
        <p:spPr>
          <a:xfrm>
            <a:off x="5921198" y="411341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AD5A023-56D1-451D-8453-047B9CE3C148}"/>
              </a:ext>
            </a:extLst>
          </p:cNvPr>
          <p:cNvSpPr/>
          <p:nvPr/>
        </p:nvSpPr>
        <p:spPr>
          <a:xfrm>
            <a:off x="4991270" y="345974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BC40C00-D044-484B-9BAC-1761B6E50954}"/>
              </a:ext>
            </a:extLst>
          </p:cNvPr>
          <p:cNvSpPr/>
          <p:nvPr/>
        </p:nvSpPr>
        <p:spPr>
          <a:xfrm>
            <a:off x="6841865" y="3245083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8CE3737-74B0-4861-891B-155D0F1C76B4}"/>
              </a:ext>
            </a:extLst>
          </p:cNvPr>
          <p:cNvSpPr/>
          <p:nvPr/>
        </p:nvSpPr>
        <p:spPr>
          <a:xfrm>
            <a:off x="8147583" y="311482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A673E23-3D0D-4A37-9674-5186540A31CD}"/>
              </a:ext>
            </a:extLst>
          </p:cNvPr>
          <p:cNvSpPr/>
          <p:nvPr/>
        </p:nvSpPr>
        <p:spPr>
          <a:xfrm>
            <a:off x="5574576" y="411341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8F3A114-6EB5-4539-84C4-663E1C338090}"/>
              </a:ext>
            </a:extLst>
          </p:cNvPr>
          <p:cNvSpPr/>
          <p:nvPr/>
        </p:nvSpPr>
        <p:spPr>
          <a:xfrm>
            <a:off x="6394991" y="412176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96DBE7-8A8F-4C7C-99C6-0F27747FA96A}"/>
              </a:ext>
            </a:extLst>
          </p:cNvPr>
          <p:cNvSpPr/>
          <p:nvPr/>
        </p:nvSpPr>
        <p:spPr>
          <a:xfrm>
            <a:off x="5410728" y="345974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54829A-2118-431D-88D3-89DAEB57BC9D}"/>
              </a:ext>
            </a:extLst>
          </p:cNvPr>
          <p:cNvSpPr/>
          <p:nvPr/>
        </p:nvSpPr>
        <p:spPr>
          <a:xfrm>
            <a:off x="4722575" y="345917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0BABD38-4591-4C4B-945D-A79CFEDB0BD5}"/>
              </a:ext>
            </a:extLst>
          </p:cNvPr>
          <p:cNvSpPr/>
          <p:nvPr/>
        </p:nvSpPr>
        <p:spPr>
          <a:xfrm>
            <a:off x="4972518" y="5918759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3B7B37-A0F7-4541-82BB-FC0122E2504A}"/>
              </a:ext>
            </a:extLst>
          </p:cNvPr>
          <p:cNvSpPr/>
          <p:nvPr/>
        </p:nvSpPr>
        <p:spPr>
          <a:xfrm>
            <a:off x="6311692" y="511063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54713B-698C-450D-B862-62B9DDC7C8A4}"/>
              </a:ext>
            </a:extLst>
          </p:cNvPr>
          <p:cNvSpPr/>
          <p:nvPr/>
        </p:nvSpPr>
        <p:spPr>
          <a:xfrm>
            <a:off x="5327429" y="5020538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B49BBE8-CE5D-4A79-AF7E-9B47C0EDD8DE}"/>
              </a:ext>
            </a:extLst>
          </p:cNvPr>
          <p:cNvSpPr/>
          <p:nvPr/>
        </p:nvSpPr>
        <p:spPr>
          <a:xfrm>
            <a:off x="6842931" y="525673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9362D33-7FAE-4870-8005-5B700E460F89}"/>
              </a:ext>
            </a:extLst>
          </p:cNvPr>
          <p:cNvSpPr/>
          <p:nvPr/>
        </p:nvSpPr>
        <p:spPr>
          <a:xfrm>
            <a:off x="5896864" y="590124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3B7FC4-3EC1-4CF9-A80A-385CD3A20C33}"/>
              </a:ext>
            </a:extLst>
          </p:cNvPr>
          <p:cNvSpPr/>
          <p:nvPr/>
        </p:nvSpPr>
        <p:spPr>
          <a:xfrm>
            <a:off x="5024086" y="524757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C36AE98-4295-4ECA-91E5-9589895F9D07}"/>
              </a:ext>
            </a:extLst>
          </p:cNvPr>
          <p:cNvSpPr/>
          <p:nvPr/>
        </p:nvSpPr>
        <p:spPr>
          <a:xfrm>
            <a:off x="6842931" y="5032916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2CD5238-C032-429F-AF51-6FC3EA3AE7BF}"/>
              </a:ext>
            </a:extLst>
          </p:cNvPr>
          <p:cNvSpPr/>
          <p:nvPr/>
        </p:nvSpPr>
        <p:spPr>
          <a:xfrm>
            <a:off x="8161349" y="490266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6B31AC9-26BA-4645-B8DC-DFB7362DB2DC}"/>
              </a:ext>
            </a:extLst>
          </p:cNvPr>
          <p:cNvSpPr/>
          <p:nvPr/>
        </p:nvSpPr>
        <p:spPr>
          <a:xfrm>
            <a:off x="5550242" y="590124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B024140-582C-4CFE-A555-EC41329D5281}"/>
              </a:ext>
            </a:extLst>
          </p:cNvPr>
          <p:cNvSpPr/>
          <p:nvPr/>
        </p:nvSpPr>
        <p:spPr>
          <a:xfrm>
            <a:off x="6370657" y="590960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286AF73-57D1-4D7F-8874-E33911D4CFFB}"/>
              </a:ext>
            </a:extLst>
          </p:cNvPr>
          <p:cNvSpPr/>
          <p:nvPr/>
        </p:nvSpPr>
        <p:spPr>
          <a:xfrm>
            <a:off x="5418144" y="524757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9A90A27-897F-4308-8303-C3ECEA92D5A3}"/>
              </a:ext>
            </a:extLst>
          </p:cNvPr>
          <p:cNvSpPr/>
          <p:nvPr/>
        </p:nvSpPr>
        <p:spPr>
          <a:xfrm>
            <a:off x="4717291" y="524700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B8A7084-2C95-4C54-BE3C-6A6D20097C3A}"/>
              </a:ext>
            </a:extLst>
          </p:cNvPr>
          <p:cNvSpPr/>
          <p:nvPr/>
        </p:nvSpPr>
        <p:spPr>
          <a:xfrm>
            <a:off x="4182669" y="236528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2DB4076-E369-4242-86FD-D14D49671AE7}"/>
              </a:ext>
            </a:extLst>
          </p:cNvPr>
          <p:cNvSpPr/>
          <p:nvPr/>
        </p:nvSpPr>
        <p:spPr>
          <a:xfrm>
            <a:off x="5773588" y="166747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0C2CC0C-1BEE-473E-857D-DBCE97D54BC1}"/>
              </a:ext>
            </a:extLst>
          </p:cNvPr>
          <p:cNvSpPr/>
          <p:nvPr/>
        </p:nvSpPr>
        <p:spPr>
          <a:xfrm>
            <a:off x="4383381" y="2100887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2124D2F-289D-44DC-963E-D4E964E7989F}"/>
              </a:ext>
            </a:extLst>
          </p:cNvPr>
          <p:cNvSpPr/>
          <p:nvPr/>
        </p:nvSpPr>
        <p:spPr>
          <a:xfrm>
            <a:off x="6300899" y="1642401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032BCA1-8A74-4FAA-ADA1-5A32BEDC7375}"/>
              </a:ext>
            </a:extLst>
          </p:cNvPr>
          <p:cNvSpPr/>
          <p:nvPr/>
        </p:nvSpPr>
        <p:spPr>
          <a:xfrm>
            <a:off x="5945037" y="230638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76F2D29-095E-4E7B-86F1-CC3A6F2BCDDE}"/>
              </a:ext>
            </a:extLst>
          </p:cNvPr>
          <p:cNvSpPr/>
          <p:nvPr/>
        </p:nvSpPr>
        <p:spPr>
          <a:xfrm>
            <a:off x="5015109" y="165272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759C96E-E540-4C38-B318-654ED03608A1}"/>
              </a:ext>
            </a:extLst>
          </p:cNvPr>
          <p:cNvSpPr/>
          <p:nvPr/>
        </p:nvSpPr>
        <p:spPr>
          <a:xfrm>
            <a:off x="6865704" y="143806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E0E93EA-67A1-4806-9065-0F2CE0AF5899}"/>
              </a:ext>
            </a:extLst>
          </p:cNvPr>
          <p:cNvSpPr/>
          <p:nvPr/>
        </p:nvSpPr>
        <p:spPr>
          <a:xfrm>
            <a:off x="8171422" y="130780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6C8E597-F67B-4E0E-9F24-256886298960}"/>
              </a:ext>
            </a:extLst>
          </p:cNvPr>
          <p:cNvSpPr/>
          <p:nvPr/>
        </p:nvSpPr>
        <p:spPr>
          <a:xfrm>
            <a:off x="5598415" y="230638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9BDBBC4-B093-49E3-896F-028BC0D8E023}"/>
              </a:ext>
            </a:extLst>
          </p:cNvPr>
          <p:cNvSpPr/>
          <p:nvPr/>
        </p:nvSpPr>
        <p:spPr>
          <a:xfrm>
            <a:off x="6418830" y="231474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E198063-197A-40C0-B948-12135031FAED}"/>
              </a:ext>
            </a:extLst>
          </p:cNvPr>
          <p:cNvSpPr/>
          <p:nvPr/>
        </p:nvSpPr>
        <p:spPr>
          <a:xfrm>
            <a:off x="5434567" y="165272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08A2EBA-E463-46DD-9190-27B72DE27420}"/>
              </a:ext>
            </a:extLst>
          </p:cNvPr>
          <p:cNvSpPr/>
          <p:nvPr/>
        </p:nvSpPr>
        <p:spPr>
          <a:xfrm>
            <a:off x="4746414" y="165214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71FE1D4-FEDE-4076-BF98-8560E055C152}"/>
              </a:ext>
            </a:extLst>
          </p:cNvPr>
          <p:cNvSpPr/>
          <p:nvPr/>
        </p:nvSpPr>
        <p:spPr>
          <a:xfrm>
            <a:off x="6039129" y="373645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3C6925D-3713-47E3-8836-E57FA506AFB2}"/>
              </a:ext>
            </a:extLst>
          </p:cNvPr>
          <p:cNvSpPr/>
          <p:nvPr/>
        </p:nvSpPr>
        <p:spPr>
          <a:xfrm>
            <a:off x="6068312" y="549352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0788906-C829-4BB8-95F5-98A4E503E3B3}"/>
              </a:ext>
            </a:extLst>
          </p:cNvPr>
          <p:cNvSpPr/>
          <p:nvPr/>
        </p:nvSpPr>
        <p:spPr>
          <a:xfrm>
            <a:off x="6054801" y="198300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D6BBA7F-D8C2-40F8-9D77-F236E4DAAEE8}"/>
              </a:ext>
            </a:extLst>
          </p:cNvPr>
          <p:cNvSpPr txBox="1"/>
          <p:nvPr/>
        </p:nvSpPr>
        <p:spPr>
          <a:xfrm>
            <a:off x="1724431" y="5590943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EEA1E2-9B66-450C-9923-5FAB2F763484}"/>
              </a:ext>
            </a:extLst>
          </p:cNvPr>
          <p:cNvSpPr txBox="1"/>
          <p:nvPr/>
        </p:nvSpPr>
        <p:spPr>
          <a:xfrm>
            <a:off x="1700998" y="3733031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645077-2560-485F-A4FE-B95888803CA5}"/>
              </a:ext>
            </a:extLst>
          </p:cNvPr>
          <p:cNvSpPr txBox="1"/>
          <p:nvPr/>
        </p:nvSpPr>
        <p:spPr>
          <a:xfrm>
            <a:off x="1688824" y="1818247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층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03A01F9-6506-4829-9250-DD736215D208}"/>
              </a:ext>
            </a:extLst>
          </p:cNvPr>
          <p:cNvCxnSpPr>
            <a:cxnSpLocks/>
          </p:cNvCxnSpPr>
          <p:nvPr/>
        </p:nvCxnSpPr>
        <p:spPr>
          <a:xfrm>
            <a:off x="4786988" y="1051420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B780B26-1BDA-4424-B38F-4B3A58D99441}"/>
              </a:ext>
            </a:extLst>
          </p:cNvPr>
          <p:cNvCxnSpPr>
            <a:cxnSpLocks/>
          </p:cNvCxnSpPr>
          <p:nvPr/>
        </p:nvCxnSpPr>
        <p:spPr>
          <a:xfrm>
            <a:off x="5084867" y="1041824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A7A8F86-C88D-4267-A459-1AF30CB3E82B}"/>
              </a:ext>
            </a:extLst>
          </p:cNvPr>
          <p:cNvCxnSpPr>
            <a:cxnSpLocks/>
          </p:cNvCxnSpPr>
          <p:nvPr/>
        </p:nvCxnSpPr>
        <p:spPr>
          <a:xfrm>
            <a:off x="5485241" y="1051420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5A61EF6-5DD8-42C0-AB8D-D45A07F66E62}"/>
              </a:ext>
            </a:extLst>
          </p:cNvPr>
          <p:cNvCxnSpPr>
            <a:cxnSpLocks/>
          </p:cNvCxnSpPr>
          <p:nvPr/>
        </p:nvCxnSpPr>
        <p:spPr>
          <a:xfrm>
            <a:off x="5629261" y="1044410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C3EE600-0B72-4B0A-9C5A-9C5448531A20}"/>
              </a:ext>
            </a:extLst>
          </p:cNvPr>
          <p:cNvCxnSpPr>
            <a:cxnSpLocks/>
          </p:cNvCxnSpPr>
          <p:nvPr/>
        </p:nvCxnSpPr>
        <p:spPr>
          <a:xfrm>
            <a:off x="5964864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F2CF3FB-17F0-4A2E-B52A-A3103E80E2B9}"/>
              </a:ext>
            </a:extLst>
          </p:cNvPr>
          <p:cNvCxnSpPr>
            <a:cxnSpLocks/>
          </p:cNvCxnSpPr>
          <p:nvPr/>
        </p:nvCxnSpPr>
        <p:spPr>
          <a:xfrm>
            <a:off x="6121932" y="1015075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FFE35E7-6B75-40CA-AFF1-B04CCDD3F94A}"/>
              </a:ext>
            </a:extLst>
          </p:cNvPr>
          <p:cNvCxnSpPr>
            <a:cxnSpLocks/>
          </p:cNvCxnSpPr>
          <p:nvPr/>
        </p:nvCxnSpPr>
        <p:spPr>
          <a:xfrm>
            <a:off x="6453957" y="1041824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E36798-D30D-4324-9950-A9CCDAEF3894}"/>
              </a:ext>
            </a:extLst>
          </p:cNvPr>
          <p:cNvCxnSpPr>
            <a:cxnSpLocks/>
          </p:cNvCxnSpPr>
          <p:nvPr/>
        </p:nvCxnSpPr>
        <p:spPr>
          <a:xfrm>
            <a:off x="6916006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7AE9B68-F481-4E28-A05D-753231803BB8}"/>
              </a:ext>
            </a:extLst>
          </p:cNvPr>
          <p:cNvCxnSpPr>
            <a:cxnSpLocks/>
          </p:cNvCxnSpPr>
          <p:nvPr/>
        </p:nvCxnSpPr>
        <p:spPr>
          <a:xfrm>
            <a:off x="8231824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AFA37DA-62FD-4560-9724-D385A5794A17}"/>
              </a:ext>
            </a:extLst>
          </p:cNvPr>
          <p:cNvSpPr txBox="1"/>
          <p:nvPr/>
        </p:nvSpPr>
        <p:spPr>
          <a:xfrm>
            <a:off x="4098344" y="827565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</a:t>
            </a:r>
            <a:r>
              <a:rPr lang="ko-KR" altLang="en-US" sz="1000" dirty="0"/>
              <a:t>구역 비상계단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B6F2F1-4F33-407E-9928-B223913DB31C}"/>
              </a:ext>
            </a:extLst>
          </p:cNvPr>
          <p:cNvSpPr txBox="1"/>
          <p:nvPr/>
        </p:nvSpPr>
        <p:spPr>
          <a:xfrm>
            <a:off x="6340047" y="817817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</a:t>
            </a:r>
            <a:r>
              <a:rPr lang="ko-KR" altLang="en-US" sz="1000" dirty="0"/>
              <a:t>구역 </a:t>
            </a:r>
            <a:r>
              <a:rPr lang="ko-KR" altLang="en-US" sz="1000" dirty="0" err="1"/>
              <a:t>엘레베이터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273CC31-83D2-47A6-B3DE-EAA61550FD42}"/>
              </a:ext>
            </a:extLst>
          </p:cNvPr>
          <p:cNvSpPr txBox="1"/>
          <p:nvPr/>
        </p:nvSpPr>
        <p:spPr>
          <a:xfrm>
            <a:off x="7631210" y="817817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</a:t>
            </a:r>
            <a:r>
              <a:rPr lang="ko-KR" altLang="en-US" sz="1000" dirty="0"/>
              <a:t>구역 비상계단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D785BA-89A8-4637-B585-A6F14DC047E4}"/>
              </a:ext>
            </a:extLst>
          </p:cNvPr>
          <p:cNvSpPr txBox="1"/>
          <p:nvPr/>
        </p:nvSpPr>
        <p:spPr>
          <a:xfrm>
            <a:off x="8269754" y="806518"/>
            <a:ext cx="12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etc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797BE2-E8FB-45F5-B221-1387885EFB9C}"/>
              </a:ext>
            </a:extLst>
          </p:cNvPr>
          <p:cNvSpPr txBox="1"/>
          <p:nvPr/>
        </p:nvSpPr>
        <p:spPr>
          <a:xfrm>
            <a:off x="5179631" y="818039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</a:t>
            </a:r>
            <a:r>
              <a:rPr lang="ko-KR" altLang="en-US" sz="1000" dirty="0"/>
              <a:t>구역 </a:t>
            </a:r>
            <a:r>
              <a:rPr lang="ko-KR" altLang="en-US" sz="1000" dirty="0" err="1"/>
              <a:t>엘레베이터</a:t>
            </a:r>
            <a:endParaRPr lang="ko-KR" altLang="en-US" sz="1000" dirty="0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59B85BE-B9EA-4150-875A-A02A5023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000" y="2117882"/>
            <a:ext cx="2981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82940FD2-81B8-470B-80A9-619B4D08C465}"/>
              </a:ext>
            </a:extLst>
          </p:cNvPr>
          <p:cNvSpPr txBox="1">
            <a:spLocks/>
          </p:cNvSpPr>
          <p:nvPr/>
        </p:nvSpPr>
        <p:spPr>
          <a:xfrm>
            <a:off x="3587059" y="2517111"/>
            <a:ext cx="7142459" cy="282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latin typeface="+mn-ea"/>
              </a:rPr>
              <a:t>층간 이동 소요시간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교수님이 </a:t>
            </a:r>
            <a:r>
              <a:rPr lang="ko-KR" altLang="en-US" sz="1600" dirty="0" err="1">
                <a:latin typeface="+mn-ea"/>
              </a:rPr>
              <a:t>올려주신</a:t>
            </a:r>
            <a:r>
              <a:rPr lang="ko-KR" altLang="en-US" sz="1600" dirty="0">
                <a:latin typeface="+mn-ea"/>
              </a:rPr>
              <a:t> 강의시간표를 이용하여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시간대별 층별 복잡도 계산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AP </a:t>
            </a:r>
            <a:r>
              <a:rPr lang="ko-KR" altLang="en-US" sz="1600" dirty="0">
                <a:latin typeface="+mn-ea"/>
              </a:rPr>
              <a:t>접속 인원</a:t>
            </a:r>
            <a:r>
              <a:rPr lang="en-US" altLang="ko-KR" sz="1600" dirty="0">
                <a:latin typeface="+mn-ea"/>
              </a:rPr>
              <a:t>(X)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층간 이동 소요 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엘리베이터 대기 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에 적용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   (</a:t>
            </a:r>
            <a:r>
              <a:rPr lang="ko-KR" altLang="en-US" sz="1600" dirty="0">
                <a:latin typeface="+mn-ea"/>
              </a:rPr>
              <a:t>어떻게 적용할지는 아직 고민중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209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086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Data Structure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AF976DAB-3C58-4C98-A40F-DDE3A5B1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9" y="1575921"/>
            <a:ext cx="5312869" cy="453178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C33197-8902-46E7-AE1D-E90FC00562BE}"/>
              </a:ext>
            </a:extLst>
          </p:cNvPr>
          <p:cNvSpPr txBox="1"/>
          <p:nvPr/>
        </p:nvSpPr>
        <p:spPr>
          <a:xfrm>
            <a:off x="1680802" y="541254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Node Class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EFEDF9-93EB-4DEB-A87B-FC28F5FBCEA2}"/>
              </a:ext>
            </a:extLst>
          </p:cNvPr>
          <p:cNvSpPr txBox="1"/>
          <p:nvPr/>
        </p:nvSpPr>
        <p:spPr>
          <a:xfrm>
            <a:off x="4735725" y="541254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Edge Class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35D045-8D5D-46F6-9BF1-50080F315D20}"/>
              </a:ext>
            </a:extLst>
          </p:cNvPr>
          <p:cNvSpPr txBox="1"/>
          <p:nvPr/>
        </p:nvSpPr>
        <p:spPr>
          <a:xfrm>
            <a:off x="1646667" y="3486232"/>
            <a:ext cx="1296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ArrayList</a:t>
            </a:r>
            <a:r>
              <a:rPr lang="en-US" altLang="ko-KR" sz="1600" dirty="0"/>
              <a:t> of </a:t>
            </a:r>
          </a:p>
          <a:p>
            <a:pPr algn="ctr"/>
            <a:r>
              <a:rPr lang="en-US" altLang="ko-KR" sz="1600" dirty="0"/>
              <a:t>Node Class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15FEF0-8FAB-49F3-A743-85C26821B016}"/>
              </a:ext>
            </a:extLst>
          </p:cNvPr>
          <p:cNvSpPr txBox="1"/>
          <p:nvPr/>
        </p:nvSpPr>
        <p:spPr>
          <a:xfrm>
            <a:off x="6627881" y="4489870"/>
            <a:ext cx="144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Linked List of </a:t>
            </a:r>
          </a:p>
          <a:p>
            <a:pPr algn="ctr"/>
            <a:r>
              <a:rPr lang="en-US" altLang="ko-KR" sz="1600" dirty="0"/>
              <a:t>Edge </a:t>
            </a:r>
            <a:r>
              <a:rPr lang="en-US" altLang="ko-KR" sz="1600" dirty="0" err="1"/>
              <a:t>CLass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529F16-95E2-4447-90EF-9E43BAAE60B9}"/>
              </a:ext>
            </a:extLst>
          </p:cNvPr>
          <p:cNvSpPr/>
          <p:nvPr/>
        </p:nvSpPr>
        <p:spPr>
          <a:xfrm>
            <a:off x="2982859" y="1575921"/>
            <a:ext cx="870012" cy="44053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F76530-B538-478B-8D58-A8C4CCD39D91}"/>
              </a:ext>
            </a:extLst>
          </p:cNvPr>
          <p:cNvSpPr/>
          <p:nvPr/>
        </p:nvSpPr>
        <p:spPr>
          <a:xfrm>
            <a:off x="4003791" y="3841810"/>
            <a:ext cx="4066607" cy="648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6AA00A-700E-4F85-9D7A-F789E6DCA5AE}"/>
              </a:ext>
            </a:extLst>
          </p:cNvPr>
          <p:cNvSpPr/>
          <p:nvPr/>
        </p:nvSpPr>
        <p:spPr>
          <a:xfrm flipV="1">
            <a:off x="3098269" y="5253349"/>
            <a:ext cx="665825" cy="6569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05BDE6-EAF1-49A7-A7B5-84EA314DB271}"/>
              </a:ext>
            </a:extLst>
          </p:cNvPr>
          <p:cNvSpPr/>
          <p:nvPr/>
        </p:nvSpPr>
        <p:spPr>
          <a:xfrm flipV="1">
            <a:off x="4003791" y="5253348"/>
            <a:ext cx="798990" cy="65694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599D890-5CDB-4E30-903C-A388D4EBF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3322"/>
              </p:ext>
            </p:extLst>
          </p:nvPr>
        </p:nvGraphicFramePr>
        <p:xfrm>
          <a:off x="8654739" y="1575921"/>
          <a:ext cx="3481033" cy="1797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1033">
                  <a:extLst>
                    <a:ext uri="{9D8B030D-6E8A-4147-A177-3AD203B41FA5}">
                      <a16:colId xmlns:a16="http://schemas.microsoft.com/office/drawing/2014/main" val="1337600368"/>
                    </a:ext>
                  </a:extLst>
                </a:gridCol>
              </a:tblGrid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Node Class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75135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String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장소이름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LinkedList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연결장소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(edges)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6458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장소이름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연결장소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83789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37AD618-2E39-4779-B6A5-A62F88726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7575"/>
              </p:ext>
            </p:extLst>
          </p:nvPr>
        </p:nvGraphicFramePr>
        <p:xfrm>
          <a:off x="8654739" y="3759630"/>
          <a:ext cx="3481033" cy="179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033">
                  <a:extLst>
                    <a:ext uri="{9D8B030D-6E8A-4147-A177-3AD203B41FA5}">
                      <a16:colId xmlns:a16="http://schemas.microsoft.com/office/drawing/2014/main" val="1337600368"/>
                    </a:ext>
                  </a:extLst>
                </a:gridCol>
              </a:tblGrid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Edge Class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75135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연결장소이름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(weight)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6458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도착장소이름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8378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E75A6D82-0C44-42E5-AD3E-179D934229CB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83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545" y="423773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642369" y="212756"/>
            <a:ext cx="4319965" cy="477575"/>
            <a:chOff x="1642369" y="212756"/>
            <a:chExt cx="4319965" cy="47757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642369" y="212756"/>
              <a:ext cx="43199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Precondition &amp; Calculation</a:t>
              </a:r>
              <a:endParaRPr lang="ko-KR" altLang="en-US" sz="2000" spc="3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050" y="2121895"/>
            <a:ext cx="16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Precondition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&amp; Calculation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D4B8CB-CAFC-49A8-9593-A5B13FC4020A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401C336D-CD34-49A7-BD22-F7713ED806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035333B-7357-408E-9B59-8BD8375BB95B}"/>
              </a:ext>
            </a:extLst>
          </p:cNvPr>
          <p:cNvSpPr txBox="1">
            <a:spLocks/>
          </p:cNvSpPr>
          <p:nvPr/>
        </p:nvSpPr>
        <p:spPr>
          <a:xfrm>
            <a:off x="3477265" y="3086121"/>
            <a:ext cx="8714735" cy="229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latin typeface="+mn-ea"/>
              </a:rPr>
              <a:t>장소 사이 소요 시간 찾는 것이 포인트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ko-KR" altLang="en-US" sz="1400" dirty="0">
                <a:latin typeface="+mn-ea"/>
              </a:rPr>
              <a:t>최소 시간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최적 거리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엘리베이터 소요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대기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시간에 강의시간표 데이터 적용하여 </a:t>
            </a:r>
            <a:r>
              <a:rPr lang="en-US" altLang="ko-KR" sz="1400" dirty="0" err="1">
                <a:latin typeface="+mn-ea"/>
              </a:rPr>
              <a:t>dijkstra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algorithm </a:t>
            </a:r>
            <a:r>
              <a:rPr lang="ko-KR" altLang="en-US" sz="1400" dirty="0">
                <a:latin typeface="+mn-ea"/>
              </a:rPr>
              <a:t>이용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ko-KR" altLang="en-US" sz="1400" dirty="0">
                <a:latin typeface="+mn-ea"/>
              </a:rPr>
              <a:t>계단 거리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계단을 사용하는 </a:t>
            </a:r>
            <a:r>
              <a:rPr lang="en-US" altLang="ko-KR" sz="1400" dirty="0" err="1">
                <a:latin typeface="+mn-ea"/>
              </a:rPr>
              <a:t>dijkstra</a:t>
            </a:r>
            <a:r>
              <a:rPr lang="en-US" altLang="ko-KR" sz="1400" dirty="0">
                <a:latin typeface="+mn-ea"/>
              </a:rPr>
              <a:t> algorithm </a:t>
            </a:r>
            <a:r>
              <a:rPr lang="ko-KR" altLang="en-US" sz="1400" dirty="0">
                <a:latin typeface="+mn-ea"/>
              </a:rPr>
              <a:t>이용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629DF-CBBD-4A7E-B30C-468D73ED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70" y="3086121"/>
            <a:ext cx="1462422" cy="14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8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4585411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D4B8CB-CAFC-49A8-9593-A5B13FC4020A}"/>
              </a:ext>
            </a:extLst>
          </p:cNvPr>
          <p:cNvSpPr/>
          <p:nvPr/>
        </p:nvSpPr>
        <p:spPr>
          <a:xfrm>
            <a:off x="556595" y="4290516"/>
            <a:ext cx="10021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Data Analysis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935538-D6CA-4C37-9AA7-479F6DCA0D9F}"/>
              </a:ext>
            </a:extLst>
          </p:cNvPr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696A7A-B623-434B-96C5-109414A5C8CF}"/>
              </a:ext>
            </a:extLst>
          </p:cNvPr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2B035F-CD63-4EF3-A5FB-FDB8B7F6BDD2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7BB2AC-6932-4B9A-9736-70733D2E065B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8D95FB-7E8A-42C0-8E38-C431F9437239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127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17597" y="1879838"/>
            <a:ext cx="7835779" cy="3547297"/>
            <a:chOff x="3534470" y="1056628"/>
            <a:chExt cx="7835779" cy="35472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1. Subject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7835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2. Development Environment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3. Modeling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4. Calculation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16F7E4-FF3D-4E89-ADB2-34CF30F3A5CD}"/>
                </a:ext>
              </a:extLst>
            </p:cNvPr>
            <p:cNvSpPr txBox="1"/>
            <p:nvPr/>
          </p:nvSpPr>
          <p:spPr>
            <a:xfrm>
              <a:off x="3534470" y="3957594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5. Q&amp;A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A92AB-49CA-4DA0-8110-90E5FE4B9F4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A92AB-49CA-4DA0-8110-90E5FE4B9F4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F25A78-FFFC-473E-8A04-558F0E7C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63" y="2434977"/>
            <a:ext cx="2423930" cy="242393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EED346-AB6B-46FB-8F33-C1B0CA7EAEC4}"/>
              </a:ext>
            </a:extLst>
          </p:cNvPr>
          <p:cNvGrpSpPr/>
          <p:nvPr/>
        </p:nvGrpSpPr>
        <p:grpSpPr>
          <a:xfrm>
            <a:off x="5066471" y="3085453"/>
            <a:ext cx="6714834" cy="1687830"/>
            <a:chOff x="5625127" y="3114629"/>
            <a:chExt cx="6714834" cy="168783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E7559D-EAE9-4C52-8093-06DBC1C2551F}"/>
                </a:ext>
              </a:extLst>
            </p:cNvPr>
            <p:cNvSpPr/>
            <p:nvPr/>
          </p:nvSpPr>
          <p:spPr>
            <a:xfrm>
              <a:off x="5726813" y="3114629"/>
              <a:ext cx="10631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Why?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22BE4E-61FC-4391-9E6C-A800D6B33480}"/>
                </a:ext>
              </a:extLst>
            </p:cNvPr>
            <p:cNvSpPr/>
            <p:nvPr/>
          </p:nvSpPr>
          <p:spPr>
            <a:xfrm>
              <a:off x="5625127" y="3779208"/>
              <a:ext cx="6714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커피를 사거나 프린트를 하거나 연구실에 잠깐 들렸다 수업을 가는 학우들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629EF2-F100-458C-8BE2-524441B4F2F1}"/>
                </a:ext>
              </a:extLst>
            </p:cNvPr>
            <p:cNvSpPr/>
            <p:nvPr/>
          </p:nvSpPr>
          <p:spPr>
            <a:xfrm>
              <a:off x="9099612" y="4433127"/>
              <a:ext cx="30923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= </a:t>
              </a:r>
              <a:r>
                <a:rPr lang="ko-KR" altLang="en-US" dirty="0">
                  <a:sym typeface="Wingdings" panose="05000000000000000000" pitchFamily="2" charset="2"/>
                </a:rPr>
                <a:t>중간 경유지의 필요성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2D8DAC-E9E4-41D7-98BC-74AB474F715E}"/>
                </a:ext>
              </a:extLst>
            </p:cNvPr>
            <p:cNvSpPr/>
            <p:nvPr/>
          </p:nvSpPr>
          <p:spPr>
            <a:xfrm>
              <a:off x="5726813" y="4133045"/>
              <a:ext cx="3930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* </a:t>
              </a:r>
              <a:r>
                <a:rPr lang="ko-KR" altLang="en-US" sz="1400" dirty="0">
                  <a:sym typeface="Wingdings" panose="05000000000000000000" pitchFamily="2" charset="2"/>
                </a:rPr>
                <a:t>항상 단일 목적지로만 이동하는 경우는 없음 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89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422DFB4F-8C93-4777-BCB2-9D413C9D57D9}"/>
              </a:ext>
            </a:extLst>
          </p:cNvPr>
          <p:cNvSpPr txBox="1">
            <a:spLocks/>
          </p:cNvSpPr>
          <p:nvPr/>
        </p:nvSpPr>
        <p:spPr>
          <a:xfrm>
            <a:off x="1472214" y="1088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+mn-lt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BF40438-AEB7-4AFF-AD37-1AE80974167A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C2980D-4B99-4987-91DE-97C195C9BB3C}"/>
              </a:ext>
            </a:extLst>
          </p:cNvPr>
          <p:cNvSpPr/>
          <p:nvPr/>
        </p:nvSpPr>
        <p:spPr>
          <a:xfrm>
            <a:off x="1642366" y="64167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1AA46D-8924-4A74-A452-2621DB3AAF84}"/>
              </a:ext>
            </a:extLst>
          </p:cNvPr>
          <p:cNvSpPr/>
          <p:nvPr/>
        </p:nvSpPr>
        <p:spPr>
          <a:xfrm>
            <a:off x="1642366" y="409327"/>
            <a:ext cx="3677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Refine specification - scenario</a:t>
            </a:r>
            <a:endParaRPr lang="ko-KR" altLang="en-US" sz="2000" dirty="0"/>
          </a:p>
          <a:p>
            <a:endParaRPr lang="ko-KR" altLang="en-US" sz="2000" spc="300" dirty="0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71656E-9D0F-46A3-9C6A-90C721CFBF58}"/>
              </a:ext>
            </a:extLst>
          </p:cNvPr>
          <p:cNvGrpSpPr/>
          <p:nvPr/>
        </p:nvGrpSpPr>
        <p:grpSpPr>
          <a:xfrm>
            <a:off x="3420914" y="2677736"/>
            <a:ext cx="8216569" cy="1976110"/>
            <a:chOff x="3199663" y="2717439"/>
            <a:chExt cx="8216569" cy="1976110"/>
          </a:xfrm>
        </p:grpSpPr>
        <p:sp>
          <p:nvSpPr>
            <p:cNvPr id="96" name="내용 개체 틀 2">
              <a:extLst>
                <a:ext uri="{FF2B5EF4-FFF2-40B4-BE49-F238E27FC236}">
                  <a16:creationId xmlns:a16="http://schemas.microsoft.com/office/drawing/2014/main" id="{FE62ACC9-9C23-497E-8754-C395FAB93EE1}"/>
                </a:ext>
              </a:extLst>
            </p:cNvPr>
            <p:cNvSpPr txBox="1">
              <a:spLocks/>
            </p:cNvSpPr>
            <p:nvPr/>
          </p:nvSpPr>
          <p:spPr>
            <a:xfrm>
              <a:off x="3712612" y="2849660"/>
              <a:ext cx="2383388" cy="323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u="sng" dirty="0"/>
                <a:t>Input</a:t>
              </a:r>
            </a:p>
          </p:txBody>
        </p:sp>
        <p:sp>
          <p:nvSpPr>
            <p:cNvPr id="97" name="내용 개체 틀 2">
              <a:extLst>
                <a:ext uri="{FF2B5EF4-FFF2-40B4-BE49-F238E27FC236}">
                  <a16:creationId xmlns:a16="http://schemas.microsoft.com/office/drawing/2014/main" id="{11963D18-D374-46C5-8B78-2CEF2D3778D7}"/>
                </a:ext>
              </a:extLst>
            </p:cNvPr>
            <p:cNvSpPr txBox="1">
              <a:spLocks/>
            </p:cNvSpPr>
            <p:nvPr/>
          </p:nvSpPr>
          <p:spPr>
            <a:xfrm>
              <a:off x="5326857" y="3745345"/>
              <a:ext cx="4745914" cy="948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최소 시간 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엘리베이터</a:t>
              </a:r>
              <a:r>
                <a:rPr lang="en-US" altLang="ko-KR" sz="1400" dirty="0"/>
                <a:t>+</a:t>
              </a:r>
              <a:r>
                <a:rPr lang="ko-KR" altLang="en-US" sz="1400" dirty="0"/>
                <a:t>계단</a:t>
              </a:r>
              <a:r>
                <a:rPr lang="en-US" altLang="ko-KR" sz="1400" dirty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최적 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엘리베이터</a:t>
              </a:r>
              <a:r>
                <a:rPr lang="en-US" altLang="ko-KR" sz="1400" dirty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계단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주로 지하</a:t>
              </a:r>
              <a:r>
                <a:rPr lang="en-US" altLang="ko-KR" sz="1400" dirty="0"/>
                <a:t>3~</a:t>
              </a:r>
              <a:r>
                <a:rPr lang="ko-KR" altLang="en-US" sz="1400" dirty="0"/>
                <a:t>지상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층 수업하는 사람들이 선택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343E06-2C23-4B39-A505-DAD4FC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63" y="2831842"/>
              <a:ext cx="1174067" cy="11740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CA1D2A-D76E-482C-AD81-CEF413C74598}"/>
                </a:ext>
              </a:extLst>
            </p:cNvPr>
            <p:cNvSpPr/>
            <p:nvPr/>
          </p:nvSpPr>
          <p:spPr>
            <a:xfrm>
              <a:off x="5320232" y="2717439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>
                  <a:latin typeface="+mj-ea"/>
                  <a:ea typeface="+mj-ea"/>
                </a:rPr>
                <a:t>사용자가 현재 위치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중간 경유지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목적지를 선택</a:t>
              </a:r>
              <a:endParaRPr lang="en-US" altLang="ko-KR" sz="1400" dirty="0">
                <a:latin typeface="+mj-ea"/>
                <a:ea typeface="+mj-ea"/>
              </a:endParaRPr>
            </a:p>
            <a:p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ko-KR" altLang="en-US" sz="1400" dirty="0">
                  <a:latin typeface="+mj-ea"/>
                  <a:ea typeface="+mj-ea"/>
                </a:rPr>
                <a:t>중간 경유지는 필수 아님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05B030-64C3-46DA-A0A8-E6E6C028CA17}"/>
                </a:ext>
              </a:extLst>
            </p:cNvPr>
            <p:cNvSpPr/>
            <p:nvPr/>
          </p:nvSpPr>
          <p:spPr>
            <a:xfrm>
              <a:off x="4481754" y="3878951"/>
              <a:ext cx="8451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u="sng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1838010-3261-4582-B80C-F55D96D4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22" y="1548956"/>
            <a:ext cx="7286112" cy="1327843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9D40B83-8CBE-4143-B961-A8939DE143FA}"/>
              </a:ext>
            </a:extLst>
          </p:cNvPr>
          <p:cNvSpPr txBox="1">
            <a:spLocks/>
          </p:cNvSpPr>
          <p:nvPr/>
        </p:nvSpPr>
        <p:spPr>
          <a:xfrm>
            <a:off x="1185439" y="1717701"/>
            <a:ext cx="2362201" cy="51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u="sng" dirty="0"/>
              <a:t>Input</a:t>
            </a:r>
            <a:endParaRPr lang="ko-KR" altLang="en-US" sz="16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49992CD-21AC-4E34-9CB5-CB1FEE5C4D64}"/>
              </a:ext>
            </a:extLst>
          </p:cNvPr>
          <p:cNvSpPr txBox="1">
            <a:spLocks/>
          </p:cNvSpPr>
          <p:nvPr/>
        </p:nvSpPr>
        <p:spPr>
          <a:xfrm>
            <a:off x="110617" y="3912403"/>
            <a:ext cx="4271212" cy="49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u="sng" dirty="0"/>
              <a:t>Output</a:t>
            </a:r>
            <a:endParaRPr lang="ko-KR" altLang="en-US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BD2A5B1-E385-4C2F-85B0-BED250F8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44" y="3745345"/>
            <a:ext cx="7223032" cy="145348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978452-F31D-495D-A2FF-6E20FF8FA23E}"/>
              </a:ext>
            </a:extLst>
          </p:cNvPr>
          <p:cNvSpPr/>
          <p:nvPr/>
        </p:nvSpPr>
        <p:spPr>
          <a:xfrm>
            <a:off x="5093657" y="5180282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중간 경유지 대기 시간은 사용자가 직접 더하여 계산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067244-920B-4E73-82F4-4EA06F517AD3}"/>
              </a:ext>
            </a:extLst>
          </p:cNvPr>
          <p:cNvSpPr/>
          <p:nvPr/>
        </p:nvSpPr>
        <p:spPr>
          <a:xfrm>
            <a:off x="8486978" y="2807355"/>
            <a:ext cx="19351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새로운 경유지 </a:t>
            </a:r>
            <a:r>
              <a:rPr lang="ko-KR" altLang="en-US" sz="800" dirty="0" err="1"/>
              <a:t>콤보박스</a:t>
            </a:r>
            <a:r>
              <a:rPr lang="ko-KR" altLang="en-US" sz="800" dirty="0"/>
              <a:t> 생성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B21B3F-ADFB-4DE9-BA66-84E857C446A8}"/>
              </a:ext>
            </a:extLst>
          </p:cNvPr>
          <p:cNvCxnSpPr>
            <a:cxnSpLocks/>
          </p:cNvCxnSpPr>
          <p:nvPr/>
        </p:nvCxnSpPr>
        <p:spPr>
          <a:xfrm flipH="1" flipV="1">
            <a:off x="9264771" y="2250312"/>
            <a:ext cx="189780" cy="48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0DF8C-EBF1-48A9-9227-836BA0844D24}"/>
              </a:ext>
            </a:extLst>
          </p:cNvPr>
          <p:cNvSpPr/>
          <p:nvPr/>
        </p:nvSpPr>
        <p:spPr>
          <a:xfrm>
            <a:off x="9695889" y="380468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경유지 없음 </a:t>
            </a:r>
            <a:r>
              <a:rPr lang="ko-KR" altLang="en-US" sz="800" dirty="0" err="1"/>
              <a:t>선택시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F3D20-2F41-418E-ADBC-9374D6FF4209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EE9DED-23A6-49BF-9691-BBF4C64DCD36}"/>
              </a:ext>
            </a:extLst>
          </p:cNvPr>
          <p:cNvSpPr/>
          <p:nvPr/>
        </p:nvSpPr>
        <p:spPr>
          <a:xfrm>
            <a:off x="1741578" y="30283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92D5EB-E176-4EE0-857A-86038AEFFC46}"/>
              </a:ext>
            </a:extLst>
          </p:cNvPr>
          <p:cNvSpPr/>
          <p:nvPr/>
        </p:nvSpPr>
        <p:spPr>
          <a:xfrm>
            <a:off x="1741578" y="401959"/>
            <a:ext cx="479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Refine specification – use case example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39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444672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6" y="212756"/>
            <a:ext cx="4175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Development</a:t>
            </a:r>
            <a:r>
              <a:rPr lang="ko-KR" altLang="en-US" sz="2000" spc="300" dirty="0">
                <a:latin typeface="+mj-lt"/>
              </a:rPr>
              <a:t> </a:t>
            </a:r>
            <a:r>
              <a:rPr lang="en-US" altLang="ko-KR" sz="2000" spc="300" dirty="0">
                <a:latin typeface="+mj-lt"/>
              </a:rPr>
              <a:t>Environment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838" y="2114189"/>
            <a:ext cx="157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Development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Environment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B5E2C-B78B-481B-A225-DF9689884E5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478C-542B-4FD7-A82B-C7BFD6AC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8" y="2720001"/>
            <a:ext cx="1972561" cy="197256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25EBD22-EB96-4670-B7A1-C4DF8038DAF7}"/>
              </a:ext>
            </a:extLst>
          </p:cNvPr>
          <p:cNvGrpSpPr/>
          <p:nvPr/>
        </p:nvGrpSpPr>
        <p:grpSpPr>
          <a:xfrm>
            <a:off x="5316637" y="3043185"/>
            <a:ext cx="6714834" cy="1342278"/>
            <a:chOff x="5625127" y="3114629"/>
            <a:chExt cx="6714834" cy="134227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1D68946-71BB-47E3-A94C-548BA2002A59}"/>
                </a:ext>
              </a:extLst>
            </p:cNvPr>
            <p:cNvSpPr/>
            <p:nvPr/>
          </p:nvSpPr>
          <p:spPr>
            <a:xfrm>
              <a:off x="5726813" y="3114629"/>
              <a:ext cx="3448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Android Application</a:t>
              </a:r>
              <a:endParaRPr lang="ko-KR" altLang="en-US" sz="2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9C320-D95B-4B7D-8E62-B4E6BCFD9162}"/>
                </a:ext>
              </a:extLst>
            </p:cNvPr>
            <p:cNvSpPr/>
            <p:nvPr/>
          </p:nvSpPr>
          <p:spPr>
            <a:xfrm>
              <a:off x="5625127" y="3779208"/>
              <a:ext cx="6714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사용하는 상황은 주로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를 손에 들고 있는 상황이 많을 것이라 예상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0F7029-64DB-41D2-A543-EB77511BFE43}"/>
                </a:ext>
              </a:extLst>
            </p:cNvPr>
            <p:cNvSpPr/>
            <p:nvPr/>
          </p:nvSpPr>
          <p:spPr>
            <a:xfrm>
              <a:off x="5625127" y="4149130"/>
              <a:ext cx="42082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ym typeface="Wingdings" panose="05000000000000000000" pitchFamily="2" charset="2"/>
                </a:rPr>
                <a:t>길 찾기라는 주제에 맞게 접근성이 좋은 </a:t>
              </a:r>
              <a:r>
                <a:rPr lang="en-US" altLang="ko-KR" sz="1400" dirty="0">
                  <a:sym typeface="Wingdings" panose="05000000000000000000" pitchFamily="2" charset="2"/>
                </a:rPr>
                <a:t>UI</a:t>
              </a:r>
              <a:r>
                <a:rPr lang="ko-KR" altLang="en-US" sz="1400" dirty="0">
                  <a:sym typeface="Wingdings" panose="05000000000000000000" pitchFamily="2" charset="2"/>
                </a:rPr>
                <a:t>가 필요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6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3209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UI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Modeling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FDC0AF-901A-47E5-9C01-22666C90A2B1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9CD009-40CB-451E-9E40-912746E01E0F}"/>
              </a:ext>
            </a:extLst>
          </p:cNvPr>
          <p:cNvGrpSpPr/>
          <p:nvPr/>
        </p:nvGrpSpPr>
        <p:grpSpPr>
          <a:xfrm>
            <a:off x="2878369" y="2297095"/>
            <a:ext cx="4131245" cy="2818374"/>
            <a:chOff x="1996385" y="2166290"/>
            <a:chExt cx="4131245" cy="281837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B8CD12-BD1E-498E-916C-63E1210A7AC1}"/>
                </a:ext>
              </a:extLst>
            </p:cNvPr>
            <p:cNvGrpSpPr/>
            <p:nvPr/>
          </p:nvGrpSpPr>
          <p:grpSpPr>
            <a:xfrm>
              <a:off x="1996385" y="2166290"/>
              <a:ext cx="2920301" cy="2818374"/>
              <a:chOff x="2439654" y="1875201"/>
              <a:chExt cx="3759353" cy="34005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2424027-7507-4CD6-8CB4-95ABA20B5A2C}"/>
                  </a:ext>
                </a:extLst>
              </p:cNvPr>
              <p:cNvGrpSpPr/>
              <p:nvPr/>
            </p:nvGrpSpPr>
            <p:grpSpPr>
              <a:xfrm>
                <a:off x="2439654" y="1875201"/>
                <a:ext cx="3759353" cy="3400552"/>
                <a:chOff x="2073023" y="1085185"/>
                <a:chExt cx="3759353" cy="3400552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944C5279-09E0-4CF7-AC73-ADB5170F5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9119"/>
                <a:stretch/>
              </p:blipFill>
              <p:spPr>
                <a:xfrm>
                  <a:off x="2073023" y="1085185"/>
                  <a:ext cx="3759353" cy="3400552"/>
                </a:xfrm>
                <a:prstGeom prst="rect">
                  <a:avLst/>
                </a:prstGeom>
              </p:spPr>
            </p:pic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ECC9DCD-2DC6-43DA-B4B4-3F8F669D3CB6}"/>
                    </a:ext>
                  </a:extLst>
                </p:cNvPr>
                <p:cNvSpPr/>
                <p:nvPr/>
              </p:nvSpPr>
              <p:spPr>
                <a:xfrm>
                  <a:off x="3200401" y="1440611"/>
                  <a:ext cx="2009954" cy="241540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310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관 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321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호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C37B50-080E-4814-AAAD-B347205276F7}"/>
                    </a:ext>
                  </a:extLst>
                </p:cNvPr>
                <p:cNvSpPr/>
                <p:nvPr/>
              </p:nvSpPr>
              <p:spPr>
                <a:xfrm>
                  <a:off x="2682816" y="1796038"/>
                  <a:ext cx="2009954" cy="241540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310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관 뚜레쥬르</a:t>
                  </a: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09960-BFE0-487E-B301-AC2E460B08E0}"/>
                  </a:ext>
                </a:extLst>
              </p:cNvPr>
              <p:cNvSpPr/>
              <p:nvPr/>
            </p:nvSpPr>
            <p:spPr>
              <a:xfrm>
                <a:off x="2863978" y="4412306"/>
                <a:ext cx="1190446" cy="241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310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 우체국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340277-62AF-4559-BDFF-54D003F638C6}"/>
                  </a:ext>
                </a:extLst>
              </p:cNvPr>
              <p:cNvSpPr/>
              <p:nvPr/>
            </p:nvSpPr>
            <p:spPr>
              <a:xfrm>
                <a:off x="2863978" y="4888502"/>
                <a:ext cx="1190446" cy="241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310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727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호</a:t>
                </a:r>
              </a:p>
            </p:txBody>
          </p:sp>
        </p:grp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E4B423E-9C25-4597-92FE-FEACEA198551}"/>
                </a:ext>
              </a:extLst>
            </p:cNvPr>
            <p:cNvSpPr/>
            <p:nvPr/>
          </p:nvSpPr>
          <p:spPr>
            <a:xfrm>
              <a:off x="5543909" y="3405680"/>
              <a:ext cx="583721" cy="53226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E622AA-3584-4585-80FA-BC5EAB5891C4}"/>
              </a:ext>
            </a:extLst>
          </p:cNvPr>
          <p:cNvGrpSpPr/>
          <p:nvPr/>
        </p:nvGrpSpPr>
        <p:grpSpPr>
          <a:xfrm>
            <a:off x="7350217" y="2173293"/>
            <a:ext cx="3267164" cy="3159328"/>
            <a:chOff x="6928451" y="1389215"/>
            <a:chExt cx="3866255" cy="35954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B131871-85B8-433B-8B6D-1E30387EE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47574"/>
            <a:stretch/>
          </p:blipFill>
          <p:spPr>
            <a:xfrm>
              <a:off x="6937081" y="1389215"/>
              <a:ext cx="3857625" cy="35954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FF744F-EE37-4DAB-A2E6-11AC5ECE5F96}"/>
                </a:ext>
              </a:extLst>
            </p:cNvPr>
            <p:cNvSpPr/>
            <p:nvPr/>
          </p:nvSpPr>
          <p:spPr>
            <a:xfrm>
              <a:off x="7694761" y="3981892"/>
              <a:ext cx="957532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BFBFBF"/>
                  </a:solidFill>
                </a:rPr>
                <a:t>도보 </a:t>
              </a:r>
              <a:r>
                <a:rPr lang="en-US" altLang="ko-KR" sz="1000" dirty="0">
                  <a:solidFill>
                    <a:srgbClr val="BFBFBF"/>
                  </a:solidFill>
                </a:rPr>
                <a:t>30</a:t>
              </a:r>
              <a:r>
                <a:rPr lang="ko-KR" altLang="en-US" sz="1000" dirty="0">
                  <a:solidFill>
                    <a:srgbClr val="BFBFBF"/>
                  </a:solidFill>
                </a:rPr>
                <a:t>초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6E6FA5-AA3A-497E-B171-15A3EB369B90}"/>
                </a:ext>
              </a:extLst>
            </p:cNvPr>
            <p:cNvSpPr/>
            <p:nvPr/>
          </p:nvSpPr>
          <p:spPr>
            <a:xfrm>
              <a:off x="7703385" y="4410854"/>
              <a:ext cx="1469168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엘리베이터 승차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756222-98D6-46F6-A057-007B11666890}"/>
                </a:ext>
              </a:extLst>
            </p:cNvPr>
            <p:cNvSpPr/>
            <p:nvPr/>
          </p:nvSpPr>
          <p:spPr>
            <a:xfrm>
              <a:off x="6928451" y="2254734"/>
              <a:ext cx="3060938" cy="612452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예상 소요시간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1F6867-B3FA-4DFA-8A26-2FE0040F2A67}"/>
                </a:ext>
              </a:extLst>
            </p:cNvPr>
            <p:cNvSpPr/>
            <p:nvPr/>
          </p:nvSpPr>
          <p:spPr>
            <a:xfrm>
              <a:off x="7760459" y="3512860"/>
              <a:ext cx="2228930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310</a:t>
              </a:r>
              <a:r>
                <a:rPr lang="ko-KR" altLang="en-US" sz="1050" dirty="0">
                  <a:solidFill>
                    <a:schemeClr val="tx1"/>
                  </a:solidFill>
                </a:rPr>
                <a:t>관 </a:t>
              </a:r>
              <a:r>
                <a:rPr lang="en-US" altLang="ko-KR" sz="1050" dirty="0">
                  <a:solidFill>
                    <a:schemeClr val="tx1"/>
                  </a:solidFill>
                </a:rPr>
                <a:t>321</a:t>
              </a:r>
              <a:r>
                <a:rPr lang="ko-KR" altLang="en-US" sz="1050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F7A38F-E833-46E3-914E-EE9225C45842}"/>
                </a:ext>
              </a:extLst>
            </p:cNvPr>
            <p:cNvSpPr/>
            <p:nvPr/>
          </p:nvSpPr>
          <p:spPr>
            <a:xfrm>
              <a:off x="7360965" y="1757002"/>
              <a:ext cx="1886551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310</a:t>
              </a:r>
              <a:r>
                <a:rPr lang="ko-KR" altLang="en-US" sz="1050" dirty="0">
                  <a:solidFill>
                    <a:schemeClr val="tx1"/>
                  </a:solidFill>
                </a:rPr>
                <a:t>관 </a:t>
              </a:r>
              <a:r>
                <a:rPr lang="en-US" altLang="ko-KR" sz="1050" dirty="0">
                  <a:solidFill>
                    <a:schemeClr val="tx1"/>
                  </a:solidFill>
                </a:rPr>
                <a:t>321</a:t>
              </a:r>
              <a:r>
                <a:rPr lang="ko-KR" altLang="en-US" sz="1050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37F848D-2FD4-46D5-BFE4-35BC62F95554}"/>
                </a:ext>
              </a:extLst>
            </p:cNvPr>
            <p:cNvSpPr/>
            <p:nvPr/>
          </p:nvSpPr>
          <p:spPr>
            <a:xfrm>
              <a:off x="9461089" y="1739448"/>
              <a:ext cx="1120043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뚜레쥬르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41DAFA-DB60-4009-B8A8-C7CA85FE3C83}"/>
              </a:ext>
            </a:extLst>
          </p:cNvPr>
          <p:cNvSpPr/>
          <p:nvPr/>
        </p:nvSpPr>
        <p:spPr>
          <a:xfrm>
            <a:off x="4538657" y="5760653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길 찾기 어플리케이션처럼 구현 예정</a:t>
            </a:r>
          </a:p>
        </p:txBody>
      </p:sp>
    </p:spTree>
    <p:extLst>
      <p:ext uri="{BB962C8B-B14F-4D97-AF65-F5344CB8AC3E}">
        <p14:creationId xmlns:p14="http://schemas.microsoft.com/office/powerpoint/2010/main" val="140819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EBD2A5F-904E-4797-BF17-1244E19DA098}"/>
              </a:ext>
            </a:extLst>
          </p:cNvPr>
          <p:cNvSpPr/>
          <p:nvPr/>
        </p:nvSpPr>
        <p:spPr>
          <a:xfrm>
            <a:off x="2622784" y="1491374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D945BD-DD36-40E9-B527-4625DAC8E9AB}"/>
              </a:ext>
            </a:extLst>
          </p:cNvPr>
          <p:cNvSpPr/>
          <p:nvPr/>
        </p:nvSpPr>
        <p:spPr>
          <a:xfrm>
            <a:off x="3665504" y="218183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1816D1-B5B6-4D8A-BDC1-FD75A9539859}"/>
              </a:ext>
            </a:extLst>
          </p:cNvPr>
          <p:cNvSpPr/>
          <p:nvPr/>
        </p:nvSpPr>
        <p:spPr>
          <a:xfrm>
            <a:off x="6519607" y="308286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92668C-ABEC-45B6-8108-96D2B4BF181E}"/>
              </a:ext>
            </a:extLst>
          </p:cNvPr>
          <p:cNvSpPr/>
          <p:nvPr/>
        </p:nvSpPr>
        <p:spPr>
          <a:xfrm>
            <a:off x="3996870" y="263083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81DE2F5-4528-40E2-8544-4274AF80EE62}"/>
              </a:ext>
            </a:extLst>
          </p:cNvPr>
          <p:cNvSpPr/>
          <p:nvPr/>
        </p:nvSpPr>
        <p:spPr>
          <a:xfrm>
            <a:off x="5910903" y="251713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99B827-E4C9-4677-9521-B7A13C95A8E1}"/>
              </a:ext>
            </a:extLst>
          </p:cNvPr>
          <p:cNvSpPr/>
          <p:nvPr/>
        </p:nvSpPr>
        <p:spPr>
          <a:xfrm>
            <a:off x="7232223" y="274037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잘린 대각선 방향 모서리 28">
            <a:extLst>
              <a:ext uri="{FF2B5EF4-FFF2-40B4-BE49-F238E27FC236}">
                <a16:creationId xmlns:a16="http://schemas.microsoft.com/office/drawing/2014/main" id="{71569E5C-DAD4-451D-B008-3BDEAE7BB1A4}"/>
              </a:ext>
            </a:extLst>
          </p:cNvPr>
          <p:cNvSpPr/>
          <p:nvPr/>
        </p:nvSpPr>
        <p:spPr>
          <a:xfrm>
            <a:off x="2622785" y="2852438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4E51B7EC-EBEF-42E7-93E2-8827B907F0B7}"/>
              </a:ext>
            </a:extLst>
          </p:cNvPr>
          <p:cNvSpPr/>
          <p:nvPr/>
        </p:nvSpPr>
        <p:spPr>
          <a:xfrm>
            <a:off x="2622784" y="4182804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D22FDE-4ABE-47C9-BF54-BB0F7A188EB9}"/>
              </a:ext>
            </a:extLst>
          </p:cNvPr>
          <p:cNvSpPr/>
          <p:nvPr/>
        </p:nvSpPr>
        <p:spPr>
          <a:xfrm>
            <a:off x="5083406" y="2778289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D66F48E-7E6D-44EA-B67A-3627A0FA6CF9}"/>
              </a:ext>
            </a:extLst>
          </p:cNvPr>
          <p:cNvCxnSpPr>
            <a:stCxn id="23" idx="5"/>
          </p:cNvCxnSpPr>
          <p:nvPr/>
        </p:nvCxnSpPr>
        <p:spPr>
          <a:xfrm>
            <a:off x="3851676" y="2360842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367502-B7D2-482E-9ED5-272EEAF62070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4214984" y="2735700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DDFB60-1CEA-4D1C-BEDB-86A96641763A}"/>
              </a:ext>
            </a:extLst>
          </p:cNvPr>
          <p:cNvCxnSpPr>
            <a:stCxn id="31" idx="7"/>
          </p:cNvCxnSpPr>
          <p:nvPr/>
        </p:nvCxnSpPr>
        <p:spPr>
          <a:xfrm flipV="1">
            <a:off x="5269578" y="2645759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20DBC97-CCC8-4C1C-992F-09A13A629FF6}"/>
              </a:ext>
            </a:extLst>
          </p:cNvPr>
          <p:cNvCxnSpPr>
            <a:stCxn id="27" idx="5"/>
          </p:cNvCxnSpPr>
          <p:nvPr/>
        </p:nvCxnSpPr>
        <p:spPr>
          <a:xfrm>
            <a:off x="6097075" y="2696146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A64D67-8050-4CE4-98A6-C586AFE96BB6}"/>
              </a:ext>
            </a:extLst>
          </p:cNvPr>
          <p:cNvCxnSpPr>
            <a:stCxn id="24" idx="7"/>
          </p:cNvCxnSpPr>
          <p:nvPr/>
        </p:nvCxnSpPr>
        <p:spPr>
          <a:xfrm flipV="1">
            <a:off x="6705779" y="2902998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B873737-51AF-4B2F-96D4-403D1CB18C26}"/>
              </a:ext>
            </a:extLst>
          </p:cNvPr>
          <p:cNvCxnSpPr>
            <a:cxnSpLocks/>
            <a:stCxn id="31" idx="5"/>
            <a:endCxn id="24" idx="2"/>
          </p:cNvCxnSpPr>
          <p:nvPr/>
        </p:nvCxnSpPr>
        <p:spPr>
          <a:xfrm>
            <a:off x="5269578" y="2957300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1D42367-0F6D-4634-8BEB-EB77D2D6EDB0}"/>
              </a:ext>
            </a:extLst>
          </p:cNvPr>
          <p:cNvSpPr/>
          <p:nvPr/>
        </p:nvSpPr>
        <p:spPr>
          <a:xfrm>
            <a:off x="3665504" y="352407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595493-BBEC-4636-A708-E7FCE95A98D0}"/>
              </a:ext>
            </a:extLst>
          </p:cNvPr>
          <p:cNvSpPr/>
          <p:nvPr/>
        </p:nvSpPr>
        <p:spPr>
          <a:xfrm>
            <a:off x="6519607" y="442510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0C8A22-C5F3-4516-8B78-382CBC5C299C}"/>
              </a:ext>
            </a:extLst>
          </p:cNvPr>
          <p:cNvSpPr/>
          <p:nvPr/>
        </p:nvSpPr>
        <p:spPr>
          <a:xfrm>
            <a:off x="3996870" y="397308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558B86-9578-4840-B323-604A96F2A000}"/>
              </a:ext>
            </a:extLst>
          </p:cNvPr>
          <p:cNvSpPr/>
          <p:nvPr/>
        </p:nvSpPr>
        <p:spPr>
          <a:xfrm>
            <a:off x="5910903" y="385937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689C47B-8BDD-44BF-B5B9-876D9B8F7D4E}"/>
              </a:ext>
            </a:extLst>
          </p:cNvPr>
          <p:cNvSpPr/>
          <p:nvPr/>
        </p:nvSpPr>
        <p:spPr>
          <a:xfrm>
            <a:off x="7232223" y="4082619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1CE37D-45BF-4F2B-8F61-B56F7E5517AF}"/>
              </a:ext>
            </a:extLst>
          </p:cNvPr>
          <p:cNvSpPr/>
          <p:nvPr/>
        </p:nvSpPr>
        <p:spPr>
          <a:xfrm>
            <a:off x="5083406" y="4120532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1A0E43-B16E-4E7E-931E-94B8D5866586}"/>
              </a:ext>
            </a:extLst>
          </p:cNvPr>
          <p:cNvCxnSpPr>
            <a:stCxn id="40" idx="5"/>
          </p:cNvCxnSpPr>
          <p:nvPr/>
        </p:nvCxnSpPr>
        <p:spPr>
          <a:xfrm>
            <a:off x="3851676" y="3703085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FB07E-0D4B-4393-B76A-33A0AC6126CE}"/>
              </a:ext>
            </a:extLst>
          </p:cNvPr>
          <p:cNvCxnSpPr>
            <a:stCxn id="42" idx="6"/>
            <a:endCxn id="45" idx="2"/>
          </p:cNvCxnSpPr>
          <p:nvPr/>
        </p:nvCxnSpPr>
        <p:spPr>
          <a:xfrm>
            <a:off x="4214984" y="4077943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AB633B-8A2C-4C12-B692-6CEEC4FE2F8B}"/>
              </a:ext>
            </a:extLst>
          </p:cNvPr>
          <p:cNvCxnSpPr>
            <a:stCxn id="45" idx="7"/>
          </p:cNvCxnSpPr>
          <p:nvPr/>
        </p:nvCxnSpPr>
        <p:spPr>
          <a:xfrm flipV="1">
            <a:off x="5269578" y="3988002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BE64BC-F8FF-49B0-86A2-6258BB03B510}"/>
              </a:ext>
            </a:extLst>
          </p:cNvPr>
          <p:cNvCxnSpPr>
            <a:stCxn id="43" idx="5"/>
          </p:cNvCxnSpPr>
          <p:nvPr/>
        </p:nvCxnSpPr>
        <p:spPr>
          <a:xfrm>
            <a:off x="6097075" y="4038389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FDCECB-93CA-4765-9A59-2EC24B8B2C5C}"/>
              </a:ext>
            </a:extLst>
          </p:cNvPr>
          <p:cNvCxnSpPr>
            <a:stCxn id="41" idx="7"/>
          </p:cNvCxnSpPr>
          <p:nvPr/>
        </p:nvCxnSpPr>
        <p:spPr>
          <a:xfrm flipV="1">
            <a:off x="6705779" y="4245241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75585BF-72E5-408C-9C69-1319B538F7E7}"/>
              </a:ext>
            </a:extLst>
          </p:cNvPr>
          <p:cNvCxnSpPr>
            <a:cxnSpLocks/>
            <a:stCxn id="45" idx="5"/>
            <a:endCxn id="41" idx="2"/>
          </p:cNvCxnSpPr>
          <p:nvPr/>
        </p:nvCxnSpPr>
        <p:spPr>
          <a:xfrm>
            <a:off x="5269578" y="4299543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729ED3C-C9ED-46A3-B130-2E074B8FFDF9}"/>
              </a:ext>
            </a:extLst>
          </p:cNvPr>
          <p:cNvSpPr/>
          <p:nvPr/>
        </p:nvSpPr>
        <p:spPr>
          <a:xfrm>
            <a:off x="3665504" y="483981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CAAAD4-8076-46F4-A167-3DC3E9FF277C}"/>
              </a:ext>
            </a:extLst>
          </p:cNvPr>
          <p:cNvSpPr/>
          <p:nvPr/>
        </p:nvSpPr>
        <p:spPr>
          <a:xfrm>
            <a:off x="6519607" y="574084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0997A06-3E93-4AE4-8AF0-3D659B4CE234}"/>
              </a:ext>
            </a:extLst>
          </p:cNvPr>
          <p:cNvSpPr/>
          <p:nvPr/>
        </p:nvSpPr>
        <p:spPr>
          <a:xfrm>
            <a:off x="3996870" y="528881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6960EE-0123-4F83-BFF3-1874663FDFC6}"/>
              </a:ext>
            </a:extLst>
          </p:cNvPr>
          <p:cNvSpPr/>
          <p:nvPr/>
        </p:nvSpPr>
        <p:spPr>
          <a:xfrm>
            <a:off x="5910903" y="517511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670B940-91AA-4355-ACA8-F258E570F3C6}"/>
              </a:ext>
            </a:extLst>
          </p:cNvPr>
          <p:cNvSpPr/>
          <p:nvPr/>
        </p:nvSpPr>
        <p:spPr>
          <a:xfrm>
            <a:off x="7232223" y="539835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8EB55C0-A16D-4C2C-8153-59CEB9512689}"/>
              </a:ext>
            </a:extLst>
          </p:cNvPr>
          <p:cNvSpPr/>
          <p:nvPr/>
        </p:nvSpPr>
        <p:spPr>
          <a:xfrm>
            <a:off x="5083406" y="5436268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FFF25A5-2A41-472A-809B-84E2EC547CFF}"/>
              </a:ext>
            </a:extLst>
          </p:cNvPr>
          <p:cNvCxnSpPr>
            <a:stCxn id="52" idx="5"/>
          </p:cNvCxnSpPr>
          <p:nvPr/>
        </p:nvCxnSpPr>
        <p:spPr>
          <a:xfrm>
            <a:off x="3851676" y="5018821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3FF0CA-3521-464C-AD21-EA8DB0F9065F}"/>
              </a:ext>
            </a:extLst>
          </p:cNvPr>
          <p:cNvCxnSpPr>
            <a:stCxn id="54" idx="6"/>
            <a:endCxn id="57" idx="2"/>
          </p:cNvCxnSpPr>
          <p:nvPr/>
        </p:nvCxnSpPr>
        <p:spPr>
          <a:xfrm>
            <a:off x="4214984" y="5393679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E9D6871-F610-4EB4-90E4-57344E989FAE}"/>
              </a:ext>
            </a:extLst>
          </p:cNvPr>
          <p:cNvCxnSpPr>
            <a:stCxn id="57" idx="7"/>
          </p:cNvCxnSpPr>
          <p:nvPr/>
        </p:nvCxnSpPr>
        <p:spPr>
          <a:xfrm flipV="1">
            <a:off x="5269578" y="5303738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07A1775-0D9D-4069-954E-A6FD9D8EA827}"/>
              </a:ext>
            </a:extLst>
          </p:cNvPr>
          <p:cNvCxnSpPr>
            <a:stCxn id="55" idx="5"/>
          </p:cNvCxnSpPr>
          <p:nvPr/>
        </p:nvCxnSpPr>
        <p:spPr>
          <a:xfrm>
            <a:off x="6097075" y="5354125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4D23941-3CED-4D1F-932F-9221A8491914}"/>
              </a:ext>
            </a:extLst>
          </p:cNvPr>
          <p:cNvCxnSpPr>
            <a:stCxn id="53" idx="7"/>
          </p:cNvCxnSpPr>
          <p:nvPr/>
        </p:nvCxnSpPr>
        <p:spPr>
          <a:xfrm flipV="1">
            <a:off x="6705779" y="5560977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C13D44-57E7-4A33-BD00-C9ACFDE13482}"/>
              </a:ext>
            </a:extLst>
          </p:cNvPr>
          <p:cNvCxnSpPr>
            <a:cxnSpLocks/>
            <a:stCxn id="57" idx="5"/>
            <a:endCxn id="53" idx="2"/>
          </p:cNvCxnSpPr>
          <p:nvPr/>
        </p:nvCxnSpPr>
        <p:spPr>
          <a:xfrm>
            <a:off x="5269578" y="5615279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7A00C3E-6A23-47EB-8AF8-A02A52E3715E}"/>
              </a:ext>
            </a:extLst>
          </p:cNvPr>
          <p:cNvCxnSpPr/>
          <p:nvPr/>
        </p:nvCxnSpPr>
        <p:spPr>
          <a:xfrm>
            <a:off x="5189938" y="2176451"/>
            <a:ext cx="0" cy="4012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84454E-C1B1-41D2-BB45-E9CEE72D09A7}"/>
              </a:ext>
            </a:extLst>
          </p:cNvPr>
          <p:cNvSpPr txBox="1"/>
          <p:nvPr/>
        </p:nvSpPr>
        <p:spPr>
          <a:xfrm>
            <a:off x="8239757" y="422037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669BBA-1FEC-4279-889C-2252297DDC92}"/>
              </a:ext>
            </a:extLst>
          </p:cNvPr>
          <p:cNvSpPr txBox="1"/>
          <p:nvPr/>
        </p:nvSpPr>
        <p:spPr>
          <a:xfrm>
            <a:off x="8230248" y="554113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08C8D8-C90E-49E9-B9B7-214619AB715F}"/>
              </a:ext>
            </a:extLst>
          </p:cNvPr>
          <p:cNvSpPr txBox="1"/>
          <p:nvPr/>
        </p:nvSpPr>
        <p:spPr>
          <a:xfrm>
            <a:off x="8239757" y="29044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9091DE6-465E-440F-966A-17FBB9D583D8}"/>
              </a:ext>
            </a:extLst>
          </p:cNvPr>
          <p:cNvSpPr/>
          <p:nvPr/>
        </p:nvSpPr>
        <p:spPr>
          <a:xfrm>
            <a:off x="8578475" y="105950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56117B-2C46-4E46-BB4E-C2A409E9ED5F}"/>
              </a:ext>
            </a:extLst>
          </p:cNvPr>
          <p:cNvSpPr txBox="1"/>
          <p:nvPr/>
        </p:nvSpPr>
        <p:spPr>
          <a:xfrm>
            <a:off x="8392949" y="951446"/>
            <a:ext cx="30673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: </a:t>
            </a:r>
            <a:r>
              <a:rPr lang="ko-KR" altLang="en-US" dirty="0"/>
              <a:t>그냥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층간 이동 가능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장소 사이 소요 시간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404C913-9CAF-4AAB-8F18-6ACDEA4D7BCD}"/>
              </a:ext>
            </a:extLst>
          </p:cNvPr>
          <p:cNvSpPr/>
          <p:nvPr/>
        </p:nvSpPr>
        <p:spPr>
          <a:xfrm>
            <a:off x="8578475" y="1601791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A0C4977-0917-4918-9F96-7B9C0C562359}"/>
              </a:ext>
            </a:extLst>
          </p:cNvPr>
          <p:cNvCxnSpPr>
            <a:cxnSpLocks/>
          </p:cNvCxnSpPr>
          <p:nvPr/>
        </p:nvCxnSpPr>
        <p:spPr>
          <a:xfrm flipV="1">
            <a:off x="8565161" y="2126323"/>
            <a:ext cx="258062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CFD1CE-F717-447E-B174-25A396B12098}"/>
              </a:ext>
            </a:extLst>
          </p:cNvPr>
          <p:cNvSpPr txBox="1"/>
          <p:nvPr/>
        </p:nvSpPr>
        <p:spPr>
          <a:xfrm>
            <a:off x="4911975" y="1263391"/>
            <a:ext cx="1716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모델링</a:t>
            </a:r>
          </a:p>
        </p:txBody>
      </p:sp>
    </p:spTree>
    <p:extLst>
      <p:ext uri="{BB962C8B-B14F-4D97-AF65-F5344CB8AC3E}">
        <p14:creationId xmlns:p14="http://schemas.microsoft.com/office/powerpoint/2010/main" val="29052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568</Words>
  <Application>Microsoft Office PowerPoint</Application>
  <PresentationFormat>와이드스크린</PresentationFormat>
  <Paragraphs>203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08서울남산체 B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김지은</dc:creator>
  <cp:lastModifiedBy>Michael</cp:lastModifiedBy>
  <cp:revision>86</cp:revision>
  <dcterms:created xsi:type="dcterms:W3CDTF">2016-08-06T10:34:02Z</dcterms:created>
  <dcterms:modified xsi:type="dcterms:W3CDTF">2018-11-22T06:44:06Z</dcterms:modified>
</cp:coreProperties>
</file>