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2" r:id="rId4"/>
    <p:sldId id="275" r:id="rId5"/>
    <p:sldId id="278" r:id="rId6"/>
    <p:sldId id="276" r:id="rId7"/>
    <p:sldId id="27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27F2-43E2-4955-86A9-75162652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4F145-DE2D-4F51-B8AC-868467DE1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3C693-A40F-4981-A14A-21EB19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2415F-A134-4A85-8AE1-15BC035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B8CFF-C160-4694-A615-968D0CD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43E7-5139-4118-A595-8CBE65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C3BCA-8B35-4C9E-AF2F-164DBC88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4ED2-A015-426F-8BFD-3FC21EB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BC735-437B-47F3-B4E0-4474444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5A3B0-C021-43ED-BD0D-FF6A0ED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AB4F-7C95-401B-9CE3-A32E9F8D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B2729-32DD-4D30-9816-70F20D9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DE739-B533-4CBC-A7E2-63D20B7B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4D717-C6C7-48DB-81D0-3E1A5BAD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5AB8C-B7F8-4AFE-A36C-F8F815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510C-5483-498C-8175-30BD8583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0CA8-80C2-46F1-826D-75738369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205D-8C59-4BEE-B4A1-72F6804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EE7C-F089-440F-A24A-1ED32095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D5AF-63CF-4898-8989-B17CAAE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2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3211-78C6-4D26-8AB6-1BFDF91A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845E5-406C-49C5-A500-8B0C88C6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B1E9B-8A38-4405-A42F-B03E0C9D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7EA41-F34E-44D1-91DB-F72AD43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8E46-82A6-4FE3-8A18-E3EC5DA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7B21-083D-4D87-988D-980830C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A3565-4CEC-4CD8-A387-0D3E51BDA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340BB-2812-404A-BC64-7CB58583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D4EA9-7353-4E60-976F-127D610A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F4C18-574D-48F1-AEBA-4D66793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DC7DA-A5AE-44AB-B074-8C0894F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07AA-A108-4F6B-A061-0108F7B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39D6D-0959-4E55-AF79-F292F76B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A9FD7-C360-4951-BB8F-3898A66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DE8B0-2916-477A-81C2-B897A99D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CE106-D6F1-45CA-A35E-35EF093C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64185-2B15-48CE-A7AA-8A22B23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005FA-69C3-42C5-B5FE-C5ED437B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4663A-0FB4-4FF9-ACA9-75A5048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2D8-CB55-49C7-B7E5-BC8BEAE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9D011-FDEA-43E1-8109-3DF2333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EA245-8246-442C-A75F-13CF44A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EAA9C-E543-4961-884F-7F7ED59D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1E50C-4129-4E40-892F-485F5CB9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74B3D-176A-4D80-B437-0FBAD2CE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C17FA-A3CC-47DA-BEAC-E5196A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0AB5-41D6-4B0E-970C-A3D1801D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32B4C-9C95-4A25-A838-8C57F29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3355D-6079-47FB-9F25-7F486948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7E4E0-6DC6-4477-8662-CB01F38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81597-C8E6-40F0-BA8F-F1E973A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C47F-589E-4E21-9921-124158CC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354E-EB99-43D1-BD49-01C1C9F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EA39D-A954-4039-BBF2-F02AC42D6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6EC32-EB05-477B-9B54-A887528D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4F55-BA27-4A17-90FE-151A5D54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FF823-5A51-4B7C-93FD-C7B3189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96846-6740-4FC2-859B-1FDFA79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CCFE0-5804-4D12-9D46-54AABCD2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68684-074E-4F72-B957-D7052B7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61C4-43B8-442C-B8B5-4EE66E52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E847-DA66-42AF-8FA0-E5D5BB2EAD65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2A08-4380-45F1-AE51-D0AE2E0A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E5DD-5F51-4AF4-8417-FA22E26D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7310302" cy="1229865"/>
            <a:chOff x="4030462" y="3013661"/>
            <a:chExt cx="7310302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142429" y="3458133"/>
              <a:ext cx="7198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Testing</a:t>
              </a:r>
              <a:r>
                <a:rPr lang="ko-KR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</a:rPr>
                <a:t>&amp;</a:t>
              </a:r>
              <a:r>
                <a:rPr lang="ko-KR" altLang="en-US" sz="3200" dirty="0">
                  <a:solidFill>
                    <a:schemeClr val="bg1"/>
                  </a:solidFill>
                </a:rPr>
                <a:t> </a:t>
              </a:r>
              <a:r>
                <a:rPr lang="en-US" altLang="ko-KR" sz="3200" dirty="0">
                  <a:solidFill>
                    <a:schemeClr val="bg1"/>
                  </a:solidFill>
                </a:rPr>
                <a:t>Evaluation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A0130-7BCE-42DE-897C-6234EFA43CCB}"/>
              </a:ext>
            </a:extLst>
          </p:cNvPr>
          <p:cNvSpPr txBox="1"/>
          <p:nvPr/>
        </p:nvSpPr>
        <p:spPr>
          <a:xfrm>
            <a:off x="8455186" y="3843314"/>
            <a:ext cx="211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Presenter . </a:t>
            </a:r>
            <a:r>
              <a:rPr lang="ko-KR" altLang="en-US" dirty="0">
                <a:solidFill>
                  <a:schemeClr val="bg1"/>
                </a:solidFill>
              </a:rPr>
              <a:t>권도경</a:t>
            </a: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26927" y="1630116"/>
            <a:ext cx="6806557" cy="3681072"/>
            <a:chOff x="3534470" y="303053"/>
            <a:chExt cx="6806557" cy="36810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Testing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Case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Testing Result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Evaluation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4.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FC73C-B821-4D38-9141-590E1E10D8A5}"/>
                </a:ext>
              </a:extLst>
            </p:cNvPr>
            <p:cNvSpPr txBox="1"/>
            <p:nvPr/>
          </p:nvSpPr>
          <p:spPr>
            <a:xfrm>
              <a:off x="3534470" y="303053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0. Schedule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Schedule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7568" y="2252689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2CB32F-4D48-475E-A9BD-448E8661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12427"/>
              </p:ext>
            </p:extLst>
          </p:nvPr>
        </p:nvGraphicFramePr>
        <p:xfrm>
          <a:off x="2751091" y="199791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994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341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Schedule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Progress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Standing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Designing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Solving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Experimentation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8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Evaluation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Wrapup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&amp; Documentation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Will Progress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4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563920-AA89-433B-B59C-2270EFFD2006}"/>
              </a:ext>
            </a:extLst>
          </p:cNvPr>
          <p:cNvGrpSpPr/>
          <p:nvPr/>
        </p:nvGrpSpPr>
        <p:grpSpPr>
          <a:xfrm>
            <a:off x="4148852" y="2919589"/>
            <a:ext cx="5536665" cy="1239274"/>
            <a:chOff x="4159534" y="2955840"/>
            <a:chExt cx="5536665" cy="12392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90299C-4B97-455C-8E33-8408C3AB70A7}"/>
                </a:ext>
              </a:extLst>
            </p:cNvPr>
            <p:cNvSpPr/>
            <p:nvPr/>
          </p:nvSpPr>
          <p:spPr>
            <a:xfrm>
              <a:off x="5803787" y="3783090"/>
              <a:ext cx="38924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DE0964"/>
                  </a:solidFill>
                  <a:latin typeface="+mj-lt"/>
                </a:rPr>
                <a:t>중간 경유지</a:t>
              </a:r>
              <a:r>
                <a:rPr lang="ko-KR" altLang="en-US" sz="1600" dirty="0">
                  <a:latin typeface="+mj-lt"/>
                </a:rPr>
                <a:t>를 고려한 </a:t>
              </a:r>
              <a:r>
                <a:rPr lang="en-US" altLang="ko-KR" sz="1600" dirty="0">
                  <a:latin typeface="+mj-lt"/>
                </a:rPr>
                <a:t>310</a:t>
              </a:r>
              <a:r>
                <a:rPr lang="ko-KR" altLang="en-US" sz="1600" dirty="0">
                  <a:latin typeface="+mj-lt"/>
                </a:rPr>
                <a:t>관 내비게이션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7FFB82-5510-4EA7-82DF-16AC68572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534" y="2955840"/>
              <a:ext cx="1239274" cy="1239274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4507D5-A4DE-461A-BECC-2603D604FB71}"/>
                </a:ext>
              </a:extLst>
            </p:cNvPr>
            <p:cNvSpPr/>
            <p:nvPr/>
          </p:nvSpPr>
          <p:spPr>
            <a:xfrm>
              <a:off x="5304377" y="3277132"/>
              <a:ext cx="30136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310 NAVIGATION</a:t>
              </a:r>
              <a:endParaRPr lang="ko-KR" altLang="en-US" sz="28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0DFFA6-EAC9-486B-B4DE-2E3B66B7FE59}"/>
              </a:ext>
            </a:extLst>
          </p:cNvPr>
          <p:cNvSpPr/>
          <p:nvPr/>
        </p:nvSpPr>
        <p:spPr>
          <a:xfrm>
            <a:off x="5793105" y="4308930"/>
            <a:ext cx="398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Room,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편의시설 등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 내부 모든 장소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13D777-2BCF-45DE-B2BD-F20369DE623C}"/>
              </a:ext>
            </a:extLst>
          </p:cNvPr>
          <p:cNvCxnSpPr/>
          <p:nvPr/>
        </p:nvCxnSpPr>
        <p:spPr>
          <a:xfrm>
            <a:off x="6471821" y="4085393"/>
            <a:ext cx="0" cy="232318"/>
          </a:xfrm>
          <a:prstGeom prst="straightConnector1">
            <a:avLst/>
          </a:prstGeom>
          <a:ln>
            <a:solidFill>
              <a:srgbClr val="3E4B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2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1" y="3038214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Case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849487-4BBA-4DC9-B02B-9313D3C9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74308"/>
              </p:ext>
            </p:extLst>
          </p:nvPr>
        </p:nvGraphicFramePr>
        <p:xfrm>
          <a:off x="2849513" y="2408328"/>
          <a:ext cx="8035290" cy="2515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7485">
                  <a:extLst>
                    <a:ext uri="{9D8B030D-6E8A-4147-A177-3AD203B41FA5}">
                      <a16:colId xmlns:a16="http://schemas.microsoft.com/office/drawing/2014/main" val="3551960841"/>
                    </a:ext>
                  </a:extLst>
                </a:gridCol>
                <a:gridCol w="5457805">
                  <a:extLst>
                    <a:ext uri="{9D8B030D-6E8A-4147-A177-3AD203B41FA5}">
                      <a16:colId xmlns:a16="http://schemas.microsoft.com/office/drawing/2014/main" val="2412017214"/>
                    </a:ext>
                  </a:extLst>
                </a:gridCol>
              </a:tblGrid>
              <a:tr h="228701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System Error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사용자가 입력한 정보에 대한 처리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94506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67480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1799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09880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03502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4503"/>
                  </a:ext>
                </a:extLst>
              </a:tr>
              <a:tr h="22870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Algorithm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수평 이동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알고리즘의 타당성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8724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수직 이동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알고리즘의 타당성 테스팅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41948"/>
                  </a:ext>
                </a:extLst>
              </a:tr>
              <a:tr h="22870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Other Testing</a:t>
                      </a:r>
                      <a:endParaRPr lang="ko-KR" sz="14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15856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91127"/>
                  </a:ext>
                </a:extLst>
              </a:tr>
              <a:tr h="228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462457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89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0" y="3865005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212756"/>
            <a:ext cx="3934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Summary of the Project 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0480" y="2241308"/>
            <a:ext cx="124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Evaluation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878B25E-4D08-4970-98D1-2AA9089670BB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228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F44BA9-0C5B-49D1-9DF8-C51013265BDC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F11D77-FCD1-4853-8F19-80913A58C3BB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0CE00-63AC-415C-B87A-6002EDEA2610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1B689-10E6-4232-B74C-C2930105205B}"/>
              </a:ext>
            </a:extLst>
          </p:cNvPr>
          <p:cNvGrpSpPr/>
          <p:nvPr/>
        </p:nvGrpSpPr>
        <p:grpSpPr>
          <a:xfrm>
            <a:off x="0" y="4246558"/>
            <a:ext cx="1642365" cy="390786"/>
            <a:chOff x="1" y="3038214"/>
            <a:chExt cx="1642365" cy="3907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50A678-1E9A-4D4A-A9B0-055D6D00A7DC}"/>
                </a:ext>
              </a:extLst>
            </p:cNvPr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290F45-B115-48DC-BB44-3D3A24C0BFC1}"/>
                </a:ext>
              </a:extLst>
            </p:cNvPr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2819D-8EB2-4A59-B51A-0EBC8A498A95}"/>
              </a:ext>
            </a:extLst>
          </p:cNvPr>
          <p:cNvSpPr/>
          <p:nvPr/>
        </p:nvSpPr>
        <p:spPr>
          <a:xfrm>
            <a:off x="616519" y="3086120"/>
            <a:ext cx="9538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case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83F3A-C41A-4519-8327-06DBFBBC6E70}"/>
              </a:ext>
            </a:extLst>
          </p:cNvPr>
          <p:cNvSpPr/>
          <p:nvPr/>
        </p:nvSpPr>
        <p:spPr>
          <a:xfrm>
            <a:off x="854369" y="4310853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D41A12-AEC8-44B6-8CDD-CF50F8E96423}"/>
              </a:ext>
            </a:extLst>
          </p:cNvPr>
          <p:cNvSpPr/>
          <p:nvPr/>
        </p:nvSpPr>
        <p:spPr>
          <a:xfrm>
            <a:off x="481713" y="3539226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41ED76-9E8A-4179-A25D-49C80926750B}"/>
              </a:ext>
            </a:extLst>
          </p:cNvPr>
          <p:cNvSpPr/>
          <p:nvPr/>
        </p:nvSpPr>
        <p:spPr>
          <a:xfrm>
            <a:off x="731355" y="3941975"/>
            <a:ext cx="8854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08서울남산체 B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 도경</cp:lastModifiedBy>
  <cp:revision>14</cp:revision>
  <dcterms:created xsi:type="dcterms:W3CDTF">2018-11-28T04:24:05Z</dcterms:created>
  <dcterms:modified xsi:type="dcterms:W3CDTF">2018-12-01T08:53:22Z</dcterms:modified>
</cp:coreProperties>
</file>