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5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3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A3E70-3C77-12BF-ECD6-3052C19B9D70}"/>
              </a:ext>
            </a:extLst>
          </p:cNvPr>
          <p:cNvSpPr txBox="1"/>
          <p:nvPr/>
        </p:nvSpPr>
        <p:spPr>
          <a:xfrm>
            <a:off x="1739679" y="2639344"/>
            <a:ext cx="8712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Unity</a:t>
            </a:r>
            <a:r>
              <a:rPr lang="ko-KR" altLang="en-US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개발하는 </a:t>
            </a:r>
            <a:r>
              <a:rPr lang="en-US" altLang="ko-KR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MMORPG</a:t>
            </a:r>
            <a:endParaRPr lang="ko-KR" altLang="en-US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792BC-E75B-31AB-CE85-AC6ADFF8C1EE}"/>
              </a:ext>
            </a:extLst>
          </p:cNvPr>
          <p:cNvSpPr txBox="1"/>
          <p:nvPr/>
        </p:nvSpPr>
        <p:spPr>
          <a:xfrm>
            <a:off x="8640036" y="5257800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최진영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B9AF3-38C7-0145-A1E6-EB7496E4BF95}"/>
              </a:ext>
            </a:extLst>
          </p:cNvPr>
          <p:cNvSpPr txBox="1"/>
          <p:nvPr/>
        </p:nvSpPr>
        <p:spPr>
          <a:xfrm>
            <a:off x="8553474" y="5781020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yapi42@gmail.com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55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6EC7-A254-6F9D-F58E-72D52099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308CDD-CF5E-452E-CA81-D468D8648FE7}"/>
              </a:ext>
            </a:extLst>
          </p:cNvPr>
          <p:cNvSpPr txBox="1"/>
          <p:nvPr/>
        </p:nvSpPr>
        <p:spPr>
          <a:xfrm>
            <a:off x="249760" y="373159"/>
            <a:ext cx="116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Move Animation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</a:t>
            </a:r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PC.RotatePlayer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AE42F4-7D95-AB37-02A5-15813214B27E}"/>
              </a:ext>
            </a:extLst>
          </p:cNvPr>
          <p:cNvSpPr/>
          <p:nvPr/>
        </p:nvSpPr>
        <p:spPr>
          <a:xfrm>
            <a:off x="5062038" y="3152001"/>
            <a:ext cx="206792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23BD10-719B-2139-7CCC-68F336FD1AE8}"/>
              </a:ext>
            </a:extLst>
          </p:cNvPr>
          <p:cNvSpPr/>
          <p:nvPr/>
        </p:nvSpPr>
        <p:spPr>
          <a:xfrm>
            <a:off x="2994115" y="2598003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vector315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564D2-CDAB-70E6-ECD3-6A063A2F5222}"/>
              </a:ext>
            </a:extLst>
          </p:cNvPr>
          <p:cNvSpPr/>
          <p:nvPr/>
        </p:nvSpPr>
        <p:spPr>
          <a:xfrm>
            <a:off x="5062038" y="2044005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Vector3.Up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24966A-E75E-B2B4-33FC-C42CBBFAACCB}"/>
              </a:ext>
            </a:extLst>
          </p:cNvPr>
          <p:cNvSpPr/>
          <p:nvPr/>
        </p:nvSpPr>
        <p:spPr>
          <a:xfrm>
            <a:off x="7129961" y="2598003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CB19D7-9CCA-2490-F451-EF63764AEFDB}"/>
              </a:ext>
            </a:extLst>
          </p:cNvPr>
          <p:cNvSpPr/>
          <p:nvPr/>
        </p:nvSpPr>
        <p:spPr>
          <a:xfrm>
            <a:off x="9197884" y="3152001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Vector3.Right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963B6-B2C7-0995-41A4-BA53560D349C}"/>
              </a:ext>
            </a:extLst>
          </p:cNvPr>
          <p:cNvSpPr/>
          <p:nvPr/>
        </p:nvSpPr>
        <p:spPr>
          <a:xfrm>
            <a:off x="926192" y="3152001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Vector3.Left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E6EC01-EBF8-5123-8ECB-6B3FD93598B1}"/>
              </a:ext>
            </a:extLst>
          </p:cNvPr>
          <p:cNvSpPr/>
          <p:nvPr/>
        </p:nvSpPr>
        <p:spPr>
          <a:xfrm>
            <a:off x="2994115" y="3705999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vector225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FAF339-0FDE-F076-CAB6-C42824E7A86C}"/>
              </a:ext>
            </a:extLst>
          </p:cNvPr>
          <p:cNvSpPr/>
          <p:nvPr/>
        </p:nvSpPr>
        <p:spPr>
          <a:xfrm>
            <a:off x="7129961" y="3705999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vector135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B03E40-4ECC-7612-1A77-637618780EB8}"/>
              </a:ext>
            </a:extLst>
          </p:cNvPr>
          <p:cNvSpPr/>
          <p:nvPr/>
        </p:nvSpPr>
        <p:spPr>
          <a:xfrm>
            <a:off x="5062038" y="4268849"/>
            <a:ext cx="20679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Vector3.Down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F950F-033A-4321-56DA-5E9B48E613B4}"/>
              </a:ext>
            </a:extLst>
          </p:cNvPr>
          <p:cNvSpPr txBox="1"/>
          <p:nvPr/>
        </p:nvSpPr>
        <p:spPr>
          <a:xfrm>
            <a:off x="282598" y="1573488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PC_Animation.SetAnimation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en-US" altLang="ko-KR" sz="2400" i="1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vector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5DBFD-5B17-D100-6C2A-9A268E9CEB4E}"/>
              </a:ext>
            </a:extLst>
          </p:cNvPr>
          <p:cNvSpPr txBox="1"/>
          <p:nvPr/>
        </p:nvSpPr>
        <p:spPr>
          <a:xfrm>
            <a:off x="249760" y="5284512"/>
            <a:ext cx="7593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이동하는 방향에 맞춰 애니메이션 출력</a:t>
            </a:r>
          </a:p>
        </p:txBody>
      </p:sp>
    </p:spTree>
    <p:extLst>
      <p:ext uri="{BB962C8B-B14F-4D97-AF65-F5344CB8AC3E}">
        <p14:creationId xmlns:p14="http://schemas.microsoft.com/office/powerpoint/2010/main" val="313219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9912-D4B0-54F6-389F-1DDA54533CC0}"/>
              </a:ext>
            </a:extLst>
          </p:cNvPr>
          <p:cNvSpPr txBox="1"/>
          <p:nvPr/>
        </p:nvSpPr>
        <p:spPr>
          <a:xfrm>
            <a:off x="249760" y="373159"/>
            <a:ext cx="116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혼자서 멀티 접속 확인하기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88138-690B-6F15-96B9-631F37D702FC}"/>
              </a:ext>
            </a:extLst>
          </p:cNvPr>
          <p:cNvSpPr txBox="1"/>
          <p:nvPr/>
        </p:nvSpPr>
        <p:spPr>
          <a:xfrm>
            <a:off x="249760" y="927157"/>
            <a:ext cx="1162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ParrelSync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95DF7A-C018-06F5-ED72-BFCC3018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284"/>
          <a:stretch/>
        </p:blipFill>
        <p:spPr>
          <a:xfrm>
            <a:off x="1994208" y="2622640"/>
            <a:ext cx="8203584" cy="3862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03CB8-4F9C-6F0E-7BBA-2218AE40E720}"/>
              </a:ext>
            </a:extLst>
          </p:cNvPr>
          <p:cNvSpPr txBox="1"/>
          <p:nvPr/>
        </p:nvSpPr>
        <p:spPr>
          <a:xfrm>
            <a:off x="249760" y="1942820"/>
            <a:ext cx="1162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ParrelSync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 Clones Manager – Add new clone – Open in New Editor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28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D5A3F-052B-D862-AA50-FF51030E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96" y="1236176"/>
            <a:ext cx="9302408" cy="5248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26DEB-4C4D-F480-594E-818C9A8A1DF0}"/>
              </a:ext>
            </a:extLst>
          </p:cNvPr>
          <p:cNvSpPr txBox="1"/>
          <p:nvPr/>
        </p:nvSpPr>
        <p:spPr>
          <a:xfrm>
            <a:off x="249760" y="373159"/>
            <a:ext cx="116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서버 실행 후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 유니티 실행해서 접속 확인</a:t>
            </a:r>
          </a:p>
        </p:txBody>
      </p:sp>
    </p:spTree>
    <p:extLst>
      <p:ext uri="{BB962C8B-B14F-4D97-AF65-F5344CB8AC3E}">
        <p14:creationId xmlns:p14="http://schemas.microsoft.com/office/powerpoint/2010/main" val="228439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B392E-6423-BD9A-EF05-C717FB37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C4030-F26B-B528-6083-26504E27DAE8}"/>
              </a:ext>
            </a:extLst>
          </p:cNvPr>
          <p:cNvSpPr txBox="1"/>
          <p:nvPr/>
        </p:nvSpPr>
        <p:spPr>
          <a:xfrm>
            <a:off x="249760" y="373159"/>
            <a:ext cx="116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CreateMyPC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=&gt; </a:t>
            </a:r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CreatePC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5548C-7E04-6A18-DE8F-918831AA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3" y="1013206"/>
            <a:ext cx="5874319" cy="56161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E98EEB-784D-447A-B7B1-B63F28F19F2B}"/>
              </a:ext>
            </a:extLst>
          </p:cNvPr>
          <p:cNvSpPr/>
          <p:nvPr/>
        </p:nvSpPr>
        <p:spPr>
          <a:xfrm>
            <a:off x="550606" y="2369574"/>
            <a:ext cx="5447071" cy="232041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7262-6EB0-FFFE-BC49-06C7C7313B5D}"/>
              </a:ext>
            </a:extLst>
          </p:cNvPr>
          <p:cNvSpPr txBox="1"/>
          <p:nvPr/>
        </p:nvSpPr>
        <p:spPr>
          <a:xfrm>
            <a:off x="6331973" y="2369574"/>
            <a:ext cx="5761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나 일 때</a:t>
            </a:r>
            <a:r>
              <a:rPr lang="en-US" altLang="ko-KR" sz="2000" dirty="0"/>
              <a:t>, </a:t>
            </a:r>
            <a:r>
              <a:rPr lang="ko-KR" altLang="en-US" sz="2000" dirty="0"/>
              <a:t>내 </a:t>
            </a:r>
            <a:r>
              <a:rPr lang="en-US" altLang="ko-KR" sz="2000" dirty="0"/>
              <a:t>PC </a:t>
            </a:r>
            <a:r>
              <a:rPr lang="ko-KR" altLang="en-US" sz="2000" dirty="0"/>
              <a:t>처리 작업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②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이미 기존에 존재할 때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기존에 존재하는 대상을 새롭게 갱신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③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존재하지 않을 때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새로운 대상 생성</a:t>
            </a:r>
          </a:p>
        </p:txBody>
      </p:sp>
    </p:spTree>
    <p:extLst>
      <p:ext uri="{BB962C8B-B14F-4D97-AF65-F5344CB8AC3E}">
        <p14:creationId xmlns:p14="http://schemas.microsoft.com/office/powerpoint/2010/main" val="3998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F08945-435D-1A51-8D35-C2733002E20E}"/>
              </a:ext>
            </a:extLst>
          </p:cNvPr>
          <p:cNvSpPr txBox="1"/>
          <p:nvPr/>
        </p:nvSpPr>
        <p:spPr>
          <a:xfrm>
            <a:off x="249760" y="373159"/>
            <a:ext cx="116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 보정 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3D80D-8212-F93E-CD98-6D895BAB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5" r="24395"/>
          <a:stretch/>
        </p:blipFill>
        <p:spPr>
          <a:xfrm>
            <a:off x="249759" y="1076567"/>
            <a:ext cx="5744930" cy="4885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77ED0-5EF0-4281-AB7E-E2FD224ECEE0}"/>
              </a:ext>
            </a:extLst>
          </p:cNvPr>
          <p:cNvSpPr txBox="1"/>
          <p:nvPr/>
        </p:nvSpPr>
        <p:spPr>
          <a:xfrm>
            <a:off x="6331973" y="2369574"/>
            <a:ext cx="5761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서버로부터 이동할 위치 좌표를 받고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이동할 좌표가 </a:t>
            </a:r>
            <a:r>
              <a:rPr lang="en-US" altLang="ko-KR" sz="2000" dirty="0"/>
              <a:t>1</a:t>
            </a:r>
            <a:r>
              <a:rPr lang="ko-KR" altLang="en-US" sz="2000" dirty="0"/>
              <a:t>개 이상일 경우에만 이동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0.1</a:t>
            </a:r>
            <a:r>
              <a:rPr lang="ko-KR" altLang="en-US" sz="2000" dirty="0"/>
              <a:t>초 정도 늦게 움직일 수 있으나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PC </a:t>
            </a:r>
            <a:r>
              <a:rPr lang="ko-KR" altLang="en-US" sz="2000" dirty="0"/>
              <a:t>및 </a:t>
            </a:r>
            <a:r>
              <a:rPr lang="en-US" altLang="ko-KR" sz="2000" dirty="0"/>
              <a:t>NPC</a:t>
            </a:r>
            <a:r>
              <a:rPr lang="ko-KR" altLang="en-US" sz="2000" dirty="0"/>
              <a:t>의 순간이동 방지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145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95399F-0B20-DE9F-9549-27A52A8431CA}"/>
              </a:ext>
            </a:extLst>
          </p:cNvPr>
          <p:cNvSpPr txBox="1"/>
          <p:nvPr/>
        </p:nvSpPr>
        <p:spPr>
          <a:xfrm>
            <a:off x="249760" y="373159"/>
            <a:ext cx="116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MoveBr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내용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263F8-E44A-29BC-602B-D8A7BAFBE1DC}"/>
              </a:ext>
            </a:extLst>
          </p:cNvPr>
          <p:cNvSpPr txBox="1"/>
          <p:nvPr/>
        </p:nvSpPr>
        <p:spPr>
          <a:xfrm>
            <a:off x="6331973" y="1791677"/>
            <a:ext cx="5761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나 일 때</a:t>
            </a:r>
            <a:r>
              <a:rPr lang="en-US" altLang="ko-KR" sz="2000" dirty="0"/>
              <a:t>, </a:t>
            </a:r>
            <a:r>
              <a:rPr lang="ko-KR" altLang="en-US" sz="2000" dirty="0"/>
              <a:t>기존의 디버깅 위치만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②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이미 기존에 존재할 때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저장된 </a:t>
            </a:r>
            <a:r>
              <a:rPr lang="en-US" altLang="ko-KR" sz="2000" dirty="0"/>
              <a:t>PC</a:t>
            </a:r>
            <a:r>
              <a:rPr lang="ko-KR" altLang="en-US" sz="2000" dirty="0"/>
              <a:t>에게 목적지 좌표 값 입력 및 디버깅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③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존재하지 않을 때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잘못된 상황으로 예외처리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4D7090-9E37-5194-1F6E-8E874196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1" y="1791677"/>
            <a:ext cx="6028836" cy="33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195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CuteYapi</dc:creator>
  <cp:lastModifiedBy>482</cp:lastModifiedBy>
  <cp:revision>27</cp:revision>
  <dcterms:created xsi:type="dcterms:W3CDTF">2024-11-18T03:37:17Z</dcterms:created>
  <dcterms:modified xsi:type="dcterms:W3CDTF">2024-11-19T07:50:28Z</dcterms:modified>
</cp:coreProperties>
</file>