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539B5B-2ED3-41F4-8AFB-E1767267F158}" type="datetimeFigureOut">
              <a:rPr lang="ko-KR" altLang="en-US" smtClean="0"/>
              <a:t>2022-02-03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7DBB84-2F89-4ADF-A744-09DCB764DE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9945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A445C79E-F3ED-4B46-B0C3-564DF60D9B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766218"/>
            <a:ext cx="10515600" cy="1325563"/>
          </a:xfrm>
          <a:prstGeom prst="rect">
            <a:avLst/>
          </a:prstGeom>
        </p:spPr>
        <p:txBody>
          <a:bodyPr anchor="ctr"/>
          <a:lstStyle>
            <a:lvl1pPr algn="ctr">
              <a:defRPr sz="6000" b="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A684A596-D795-4892-91A6-3247C59660A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453120" y="4406106"/>
            <a:ext cx="2900680" cy="2451894"/>
          </a:xfrm>
          <a:prstGeom prst="rect">
            <a:avLst/>
          </a:prstGeom>
        </p:spPr>
        <p:txBody>
          <a:bodyPr/>
          <a:lstStyle>
            <a:lvl1pPr marL="0" indent="0" algn="l">
              <a:buFontTx/>
              <a:buNone/>
              <a:defRPr sz="20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lvl="0"/>
            <a:r>
              <a:rPr lang="en-US" altLang="ko-KR" dirty="0"/>
              <a:t>&lt; NSS 5&gt;</a:t>
            </a:r>
          </a:p>
          <a:p>
            <a:pPr lvl="0"/>
            <a:r>
              <a:rPr lang="en-US" altLang="ko-KR" dirty="0"/>
              <a:t>- </a:t>
            </a:r>
            <a:r>
              <a:rPr lang="ko-KR" altLang="en-US" dirty="0"/>
              <a:t>김동현 </a:t>
            </a:r>
            <a:r>
              <a:rPr lang="en-US" altLang="ko-KR" dirty="0"/>
              <a:t>(</a:t>
            </a:r>
            <a:r>
              <a:rPr lang="ko-KR" altLang="en-US" dirty="0"/>
              <a:t>상명대</a:t>
            </a:r>
            <a:r>
              <a:rPr lang="en-US" altLang="ko-KR" dirty="0"/>
              <a:t>)</a:t>
            </a:r>
          </a:p>
          <a:p>
            <a:pPr lvl="0"/>
            <a:r>
              <a:rPr lang="en-US" altLang="ko-KR" dirty="0"/>
              <a:t>- </a:t>
            </a:r>
            <a:r>
              <a:rPr lang="ko-KR" altLang="en-US" dirty="0" err="1"/>
              <a:t>김차웅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명지대</a:t>
            </a:r>
            <a:r>
              <a:rPr lang="en-US" altLang="ko-KR" dirty="0"/>
              <a:t>)</a:t>
            </a:r>
          </a:p>
          <a:p>
            <a:pPr lvl="0"/>
            <a:r>
              <a:rPr lang="en-US" altLang="ko-KR" dirty="0"/>
              <a:t>- </a:t>
            </a:r>
            <a:r>
              <a:rPr lang="ko-KR" altLang="en-US" dirty="0" err="1"/>
              <a:t>김찬우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경희대</a:t>
            </a:r>
            <a:r>
              <a:rPr lang="en-US" altLang="ko-KR" dirty="0"/>
              <a:t>)</a:t>
            </a:r>
          </a:p>
          <a:p>
            <a:pPr lvl="0"/>
            <a:r>
              <a:rPr lang="en-US" altLang="ko-KR" dirty="0"/>
              <a:t>- </a:t>
            </a:r>
            <a:r>
              <a:rPr lang="ko-KR" altLang="en-US" dirty="0"/>
              <a:t>이현민 </a:t>
            </a:r>
            <a:r>
              <a:rPr lang="en-US" altLang="ko-KR" dirty="0"/>
              <a:t>(</a:t>
            </a:r>
            <a:r>
              <a:rPr lang="ko-KR" altLang="en-US" dirty="0"/>
              <a:t>연세대</a:t>
            </a:r>
            <a:r>
              <a:rPr lang="en-US" altLang="ko-KR" dirty="0"/>
              <a:t>)</a:t>
            </a:r>
          </a:p>
          <a:p>
            <a:pPr lvl="0"/>
            <a:r>
              <a:rPr lang="en-US" altLang="ko-KR" dirty="0"/>
              <a:t>- </a:t>
            </a:r>
            <a:r>
              <a:rPr lang="ko-KR" altLang="en-US" dirty="0"/>
              <a:t>임용수 </a:t>
            </a:r>
            <a:r>
              <a:rPr lang="en-US" altLang="ko-KR" dirty="0"/>
              <a:t>(</a:t>
            </a:r>
            <a:r>
              <a:rPr lang="ko-KR" altLang="en-US" dirty="0"/>
              <a:t>가톨릭대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89F002-997D-4775-87F3-116EEE4B9558}"/>
              </a:ext>
            </a:extLst>
          </p:cNvPr>
          <p:cNvSpPr txBox="1"/>
          <p:nvPr userDrawn="1"/>
        </p:nvSpPr>
        <p:spPr>
          <a:xfrm>
            <a:off x="838200" y="2242998"/>
            <a:ext cx="2758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Drone Project</a:t>
            </a:r>
            <a:endParaRPr lang="ko-KR" altLang="en-US" sz="2800" dirty="0">
              <a:solidFill>
                <a:srgbClr val="FF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896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89688EF9-CC66-4C2D-A061-4A9E2A218B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/>
          <a:lstStyle>
            <a:lvl1pPr>
              <a:defRPr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9870BA3-A827-4B13-B5A1-174D7D86B97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2164396"/>
            <a:ext cx="10515600" cy="4328479"/>
          </a:xfrm>
          <a:prstGeom prst="rect">
            <a:avLst/>
          </a:prstGeom>
        </p:spPr>
        <p:txBody>
          <a:bodyPr/>
          <a:lstStyle>
            <a:lvl1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2pPr>
            <a:lvl3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3pPr>
            <a:lvl4pPr marL="1371600" indent="0">
              <a:buNone/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4pPr>
            <a:lvl5pPr marL="1828800" indent="0">
              <a:buNone/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5pPr>
          </a:lstStyle>
          <a:p>
            <a:pPr lvl="0"/>
            <a:r>
              <a:rPr lang="ko-KR" altLang="en-US" dirty="0" err="1"/>
              <a:t>대제목</a:t>
            </a:r>
            <a:endParaRPr lang="ko-KR" altLang="en-US" dirty="0"/>
          </a:p>
          <a:p>
            <a:pPr lvl="1"/>
            <a:r>
              <a:rPr lang="ko-KR" altLang="en-US" dirty="0" err="1"/>
              <a:t>중제목</a:t>
            </a:r>
            <a:endParaRPr lang="ko-KR" altLang="en-US" dirty="0"/>
          </a:p>
          <a:p>
            <a:pPr lvl="2"/>
            <a:r>
              <a:rPr lang="ko-KR" altLang="en-US" dirty="0"/>
              <a:t>소제목</a:t>
            </a:r>
          </a:p>
        </p:txBody>
      </p:sp>
    </p:spTree>
    <p:extLst>
      <p:ext uri="{BB962C8B-B14F-4D97-AF65-F5344CB8AC3E}">
        <p14:creationId xmlns:p14="http://schemas.microsoft.com/office/powerpoint/2010/main" val="2966794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2">
            <a:extLst>
              <a:ext uri="{FF2B5EF4-FFF2-40B4-BE49-F238E27FC236}">
                <a16:creationId xmlns:a16="http://schemas.microsoft.com/office/drawing/2014/main" id="{CB7F430F-F1B8-4CAA-8FF8-ADC5FBA9E6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/>
          <a:lstStyle>
            <a:lvl1pPr>
              <a:defRPr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 dirty="0" err="1"/>
              <a:t>대제목</a:t>
            </a:r>
            <a:endParaRPr lang="ko-KR" altLang="en-US" dirty="0"/>
          </a:p>
        </p:txBody>
      </p:sp>
      <p:sp>
        <p:nvSpPr>
          <p:cNvPr id="7" name="내용 개체 틀 7">
            <a:extLst>
              <a:ext uri="{FF2B5EF4-FFF2-40B4-BE49-F238E27FC236}">
                <a16:creationId xmlns:a16="http://schemas.microsoft.com/office/drawing/2014/main" id="{740830BC-895B-484D-9E96-E29BFFBB0F2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38200" y="2163763"/>
            <a:ext cx="10515600" cy="4329112"/>
          </a:xfrm>
          <a:prstGeom prst="rect">
            <a:avLst/>
          </a:prstGeom>
        </p:spPr>
        <p:txBody>
          <a:bodyPr/>
          <a:lstStyle>
            <a:lvl1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2pPr>
            <a:lvl3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3pPr>
            <a:lvl4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4pPr>
            <a:lvl5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D8837E-1928-4370-8A7E-F73851CF70ED}"/>
              </a:ext>
            </a:extLst>
          </p:cNvPr>
          <p:cNvSpPr txBox="1"/>
          <p:nvPr userDrawn="1"/>
        </p:nvSpPr>
        <p:spPr>
          <a:xfrm>
            <a:off x="8595360" y="352723"/>
            <a:ext cx="2758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Drone Project</a:t>
            </a:r>
            <a:endParaRPr lang="ko-KR" altLang="en-US" sz="2800" dirty="0">
              <a:solidFill>
                <a:srgbClr val="FF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F810224A-485D-4F3D-A171-70AF1285410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66850" y="1457325"/>
            <a:ext cx="9886950" cy="52387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lvl="0"/>
            <a:r>
              <a:rPr lang="en-US" altLang="ko-KR" dirty="0"/>
              <a:t>- </a:t>
            </a:r>
            <a:r>
              <a:rPr lang="ko-KR" altLang="en-US" dirty="0" err="1"/>
              <a:t>중제목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7361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C8205CB6-A147-4FA6-BAA7-7AC06EDC8A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3825" y="63468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fld id="{B7DB695F-28C8-4F70-9245-8E01523DBD3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95947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oPisf1k57YQ" TargetMode="External"/><Relationship Id="rId2" Type="http://schemas.openxmlformats.org/officeDocument/2006/relationships/hyperlink" Target="https://chigun.tistory.com/25?category=921842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higun.tistory.com/25?category=921842" TargetMode="External"/><Relationship Id="rId2" Type="http://schemas.openxmlformats.org/officeDocument/2006/relationships/slideLayout" Target="../slideLayouts/slideLayout3.xml"/><Relationship Id="rId1" Type="http://schemas.openxmlformats.org/officeDocument/2006/relationships/video" Target="https://www.youtube.com/embed/oPisf1k57YQ?feature=oembed" TargetMode="Externa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DD53C0-3060-4468-A148-1EA7479DD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0. Orientation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438D42-AF50-4A2B-8DD3-DBB918B07639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8453120" y="4406106"/>
            <a:ext cx="2900680" cy="2451894"/>
          </a:xfrm>
          <a:prstGeom prst="rect">
            <a:avLst/>
          </a:prstGeom>
        </p:spPr>
        <p:txBody>
          <a:bodyPr/>
          <a:lstStyle/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&lt;NSS 5&gt;</a:t>
            </a:r>
          </a:p>
          <a:p>
            <a:pPr marL="342900" indent="-342900">
              <a:buFontTx/>
              <a:buChar char="-"/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김동현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상명대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 marL="342900" indent="-342900">
              <a:buFontTx/>
              <a:buChar char="-"/>
            </a:pPr>
            <a:r>
              <a:rPr lang="ko-KR" altLang="en-US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김차웅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명지대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 marL="342900" indent="-342900">
              <a:buFontTx/>
              <a:buChar char="-"/>
            </a:pPr>
            <a:r>
              <a:rPr lang="ko-KR" altLang="en-US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김찬우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경희대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 marL="342900" indent="-342900">
              <a:buFontTx/>
              <a:buChar char="-"/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이현민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연세대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 marL="342900" indent="-342900">
              <a:buFontTx/>
              <a:buChar char="-"/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임용수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가톨릭대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07340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4D8F83-DFAE-463B-A435-33889CBD2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토의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B74E2B-FD63-408B-96A2-CEDADE2F176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월 세미나 시간 정하기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대면 시 모임 장소 정하기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프로젝트 관련 질의응답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역할 분배 </a:t>
            </a:r>
            <a:r>
              <a:rPr lang="en-US" altLang="ko-KR" dirty="0"/>
              <a:t>(</a:t>
            </a:r>
            <a:r>
              <a:rPr lang="ko-KR" altLang="en-US" dirty="0"/>
              <a:t>총무</a:t>
            </a:r>
            <a:r>
              <a:rPr lang="en-US" altLang="ko-KR" dirty="0"/>
              <a:t>, </a:t>
            </a:r>
            <a:r>
              <a:rPr lang="ko-KR" altLang="en-US" dirty="0"/>
              <a:t>서기</a:t>
            </a:r>
            <a:r>
              <a:rPr lang="en-US" altLang="ko-KR" dirty="0"/>
              <a:t>, </a:t>
            </a:r>
            <a:r>
              <a:rPr lang="ko-KR" altLang="en-US" dirty="0"/>
              <a:t>잡부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납땜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A068A69-CD1E-4A23-9F83-C54C97D8C9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528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EF3E29-3A0D-4F3B-A499-5C1FB4C29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레퍼런스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61D5B4-1C5F-4B20-B66E-2EA7FB13B6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https://chigun.tistory.com/25?category=921842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https://youtu.be/oPisf1k57YQ</a:t>
            </a:r>
            <a:r>
              <a:rPr lang="en-US" altLang="ko-KR" dirty="0"/>
              <a:t> </a:t>
            </a:r>
          </a:p>
          <a:p>
            <a:endParaRPr lang="en-US" altLang="ko-KR" dirty="0"/>
          </a:p>
          <a:p>
            <a:r>
              <a:rPr lang="ko-KR" altLang="en-US" dirty="0"/>
              <a:t>위키백과 관련 문서</a:t>
            </a:r>
          </a:p>
        </p:txBody>
      </p:sp>
    </p:spTree>
    <p:extLst>
      <p:ext uri="{BB962C8B-B14F-4D97-AF65-F5344CB8AC3E}">
        <p14:creationId xmlns:p14="http://schemas.microsoft.com/office/powerpoint/2010/main" val="4162689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3E6B2D-1A71-448C-A8AB-102F2CF78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692190-0CC7-4EEA-A01B-7DC55A47E3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프로젝트 개요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프로젝트 설명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프로젝트 일정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토의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레퍼런스</a:t>
            </a:r>
          </a:p>
        </p:txBody>
      </p:sp>
    </p:spTree>
    <p:extLst>
      <p:ext uri="{BB962C8B-B14F-4D97-AF65-F5344CB8AC3E}">
        <p14:creationId xmlns:p14="http://schemas.microsoft.com/office/powerpoint/2010/main" val="3596529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EB8D4B-9FDC-4465-A6F9-26424F95B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0AEFD5-15EF-4275-B699-DD83ECDF1AF6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/>
              <a:t>목표</a:t>
            </a:r>
            <a:endParaRPr lang="en-US" altLang="ko-KR" dirty="0"/>
          </a:p>
          <a:p>
            <a:pPr lvl="1"/>
            <a:r>
              <a:rPr lang="ko-KR" altLang="en-US" dirty="0" err="1"/>
              <a:t>아두이노</a:t>
            </a:r>
            <a:r>
              <a:rPr lang="ko-KR" altLang="en-US" dirty="0"/>
              <a:t> 기반의 </a:t>
            </a:r>
            <a:r>
              <a:rPr lang="ko-KR" altLang="en-US" dirty="0" err="1"/>
              <a:t>드론을</a:t>
            </a:r>
            <a:r>
              <a:rPr lang="ko-KR" altLang="en-US" dirty="0"/>
              <a:t> 직접 제작하고 제어해본다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err="1"/>
              <a:t>드론</a:t>
            </a:r>
            <a:r>
              <a:rPr lang="ko-KR" altLang="en-US" dirty="0"/>
              <a:t> 제어에 필요한 이론과 프로그래밍 지식을 익힌다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협업에 필요한 툴을 익히고 실제로 사용한다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기간</a:t>
            </a:r>
            <a:r>
              <a:rPr lang="en-US" altLang="ko-KR" dirty="0"/>
              <a:t>: </a:t>
            </a:r>
            <a:r>
              <a:rPr lang="ko-KR" altLang="en-US" dirty="0"/>
              <a:t>약 </a:t>
            </a:r>
            <a:r>
              <a:rPr lang="en-US" altLang="ko-KR" dirty="0"/>
              <a:t>4-5</a:t>
            </a:r>
            <a:r>
              <a:rPr lang="ko-KR" altLang="en-US" dirty="0"/>
              <a:t>개월 </a:t>
            </a:r>
            <a:r>
              <a:rPr lang="en-US" altLang="ko-KR" dirty="0"/>
              <a:t>(2</a:t>
            </a:r>
            <a:r>
              <a:rPr lang="ko-KR" altLang="en-US" dirty="0"/>
              <a:t>월 </a:t>
            </a:r>
            <a:r>
              <a:rPr lang="en-US" altLang="ko-KR" dirty="0"/>
              <a:t>~7</a:t>
            </a:r>
            <a:r>
              <a:rPr lang="ko-KR" altLang="en-US" dirty="0"/>
              <a:t>월 예정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비용</a:t>
            </a:r>
            <a:r>
              <a:rPr lang="en-US" altLang="ko-KR" dirty="0"/>
              <a:t>: </a:t>
            </a:r>
            <a:r>
              <a:rPr lang="ko-KR" altLang="en-US" dirty="0"/>
              <a:t>총 </a:t>
            </a:r>
            <a:r>
              <a:rPr lang="en-US" altLang="ko-KR" dirty="0"/>
              <a:t>30</a:t>
            </a:r>
            <a:r>
              <a:rPr lang="ko-KR" altLang="en-US" dirty="0"/>
              <a:t>만원 </a:t>
            </a:r>
            <a:r>
              <a:rPr lang="en-US" altLang="ko-KR" dirty="0"/>
              <a:t>(</a:t>
            </a:r>
            <a:r>
              <a:rPr lang="ko-KR" altLang="en-US" dirty="0"/>
              <a:t>인당 약 </a:t>
            </a:r>
            <a:r>
              <a:rPr lang="en-US" altLang="ko-KR" dirty="0"/>
              <a:t>6</a:t>
            </a:r>
            <a:r>
              <a:rPr lang="ko-KR" altLang="en-US" dirty="0"/>
              <a:t>만원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텍스트 개체 틀 3">
            <a:extLst>
              <a:ext uri="{FF2B5EF4-FFF2-40B4-BE49-F238E27FC236}">
                <a16:creationId xmlns:a16="http://schemas.microsoft.com/office/drawing/2014/main" id="{98C1A197-63B2-4B5C-BBCF-BBBCBDDFC9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66850" y="1457325"/>
            <a:ext cx="9886950" cy="523875"/>
          </a:xfrm>
        </p:spPr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개요</a:t>
            </a:r>
          </a:p>
        </p:txBody>
      </p:sp>
    </p:spTree>
    <p:extLst>
      <p:ext uri="{BB962C8B-B14F-4D97-AF65-F5344CB8AC3E}">
        <p14:creationId xmlns:p14="http://schemas.microsoft.com/office/powerpoint/2010/main" val="2332295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28CB1F-F02C-469B-8C5C-41F3B5976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2ED10A-2131-4D84-BD23-17B210A86814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 err="1"/>
              <a:t>아두이노</a:t>
            </a:r>
            <a:r>
              <a:rPr lang="en-US" altLang="ko-KR" dirty="0"/>
              <a:t>(Arduino)</a:t>
            </a:r>
            <a:r>
              <a:rPr lang="ko-KR" altLang="en-US" dirty="0"/>
              <a:t>는 오픈 소스를 기반으로 한 단일 보드 </a:t>
            </a:r>
            <a:r>
              <a:rPr lang="ko-KR" altLang="en-US" dirty="0" err="1"/>
              <a:t>마이크로컨트롤러로</a:t>
            </a:r>
            <a:r>
              <a:rPr lang="ko-KR" altLang="en-US" dirty="0"/>
              <a:t> 완성된 보드와 관련 개발 도구 및 환경을 말한다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해당 프로젝트에서는 </a:t>
            </a:r>
            <a:r>
              <a:rPr lang="ko-KR" altLang="en-US" b="1" dirty="0" err="1"/>
              <a:t>아두이노</a:t>
            </a:r>
            <a:r>
              <a:rPr lang="ko-KR" altLang="en-US" b="1" dirty="0"/>
              <a:t> 나노 </a:t>
            </a:r>
            <a:r>
              <a:rPr lang="ko-KR" altLang="en-US" dirty="0"/>
              <a:t>제품을 사용할 예정임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5DF065C-7A73-4CB0-BE71-81702C8337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 err="1"/>
              <a:t>아두이노</a:t>
            </a:r>
            <a:r>
              <a:rPr lang="ko-KR" altLang="en-US" dirty="0"/>
              <a:t> </a:t>
            </a:r>
            <a:r>
              <a:rPr lang="en-US" altLang="ko-KR" dirty="0"/>
              <a:t>(Arduino)</a:t>
            </a:r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69ABB98-674F-4B7E-A52C-436B4DF5B5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1306" y="4513848"/>
            <a:ext cx="19050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47417B5-29E0-4B67-9734-D7B83C9A2A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2553" y="4209048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4316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B843CF-5ADF-42AA-B8D9-0F61EAF89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67B634-F4CE-4034-A060-64EDA1EF2AA6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 err="1"/>
              <a:t>드론</a:t>
            </a:r>
            <a:r>
              <a:rPr lang="ko-KR" altLang="en-US" dirty="0"/>
              <a:t> 제작에 필요한 부품과 조립 과정을 숙지한다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>
                <a:hlinkClick r:id="rId3"/>
              </a:rPr>
              <a:t>https://chigun.tistory.com/25?category=921842</a:t>
            </a:r>
            <a:r>
              <a:rPr lang="en-US" altLang="ko-KR" dirty="0"/>
              <a:t> </a:t>
            </a:r>
            <a:r>
              <a:rPr lang="ko-KR" altLang="en-US" dirty="0"/>
              <a:t>을 참고함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310701-E185-4948-AA44-2EB7073073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 err="1"/>
              <a:t>드론</a:t>
            </a:r>
            <a:r>
              <a:rPr lang="ko-KR" altLang="en-US" dirty="0"/>
              <a:t> 제작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5234827-2309-43D0-ADA7-F65DCDC5ED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5629" y="3361622"/>
            <a:ext cx="4325669" cy="3230563"/>
          </a:xfrm>
          <a:prstGeom prst="rect">
            <a:avLst/>
          </a:prstGeom>
        </p:spPr>
      </p:pic>
      <p:pic>
        <p:nvPicPr>
          <p:cNvPr id="7" name="온라인 미디어 6" title="ZMR250 with Arduino Nano">
            <a:hlinkClick r:id="" action="ppaction://media"/>
            <a:extLst>
              <a:ext uri="{FF2B5EF4-FFF2-40B4-BE49-F238E27FC236}">
                <a16:creationId xmlns:a16="http://schemas.microsoft.com/office/drawing/2014/main" id="{E23E014E-E685-4C37-A5EB-738D25C5904E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6096000" y="3361622"/>
            <a:ext cx="5542041" cy="3131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508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2B8228-B110-42CD-B1DB-91D90C030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421F8C-1C63-4BA5-AFB1-4468FEB8406B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 err="1"/>
              <a:t>아두이노는</a:t>
            </a:r>
            <a:r>
              <a:rPr lang="ko-KR" altLang="en-US" dirty="0"/>
              <a:t> </a:t>
            </a:r>
            <a:r>
              <a:rPr lang="en-US" altLang="ko-KR" dirty="0"/>
              <a:t>C/C++</a:t>
            </a:r>
            <a:r>
              <a:rPr lang="ko-KR" altLang="en-US" dirty="0"/>
              <a:t> 언어를 기반으로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lvl="1"/>
            <a:r>
              <a:rPr lang="ko-KR" altLang="en-US" dirty="0"/>
              <a:t>센서</a:t>
            </a:r>
            <a:r>
              <a:rPr lang="en-US" altLang="ko-KR" dirty="0"/>
              <a:t>/</a:t>
            </a:r>
            <a:r>
              <a:rPr lang="ko-KR" altLang="en-US" dirty="0"/>
              <a:t>변속기 제어 및 </a:t>
            </a:r>
            <a:r>
              <a:rPr lang="en-US" altLang="ko-KR" dirty="0"/>
              <a:t>PID </a:t>
            </a:r>
            <a:r>
              <a:rPr lang="ko-KR" altLang="en-US" dirty="0"/>
              <a:t>제어를 위해 사용한다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추후 </a:t>
            </a:r>
            <a:r>
              <a:rPr lang="en-US" altLang="ko-KR" dirty="0"/>
              <a:t>ROS </a:t>
            </a:r>
            <a:r>
              <a:rPr lang="ko-KR" altLang="en-US" dirty="0"/>
              <a:t>실습에도 </a:t>
            </a:r>
            <a:r>
              <a:rPr lang="en-US" altLang="ko-KR" dirty="0"/>
              <a:t>C++</a:t>
            </a:r>
            <a:r>
              <a:rPr lang="ko-KR" altLang="en-US" dirty="0"/>
              <a:t>이 사용됨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1584C9-C603-4752-8A6D-18891873E2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 err="1"/>
              <a:t>드론</a:t>
            </a:r>
            <a:r>
              <a:rPr lang="ko-KR" altLang="en-US" dirty="0"/>
              <a:t> 제어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0A2939B-7FD3-4762-A576-9A4B82A8A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1334" y="2782888"/>
            <a:ext cx="4227997" cy="3833862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A1A1A1F2-DD68-4FE3-B942-8BDF3A0249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1773" y="4042961"/>
            <a:ext cx="2095500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71D1BD56-8487-46A6-B437-E4C58B6199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502" y="4104873"/>
            <a:ext cx="2095500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9740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6A92E0-137F-4187-B2F2-19F11BBAF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A51DFD-E4D7-400E-81C6-838B3BC1A4C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 err="1"/>
              <a:t>깃허브</a:t>
            </a:r>
            <a:r>
              <a:rPr lang="en-US" altLang="ko-KR" dirty="0"/>
              <a:t>(GitHub)</a:t>
            </a:r>
            <a:r>
              <a:rPr lang="ko-KR" altLang="en-US" dirty="0"/>
              <a:t>는</a:t>
            </a:r>
            <a:r>
              <a:rPr lang="en-US" altLang="ko-KR" dirty="0"/>
              <a:t> </a:t>
            </a:r>
            <a:r>
              <a:rPr lang="ko-KR" altLang="en-US" dirty="0"/>
              <a:t>분산 버전 관리 툴인 깃</a:t>
            </a:r>
            <a:r>
              <a:rPr lang="en-US" altLang="ko-KR" dirty="0"/>
              <a:t>(Git) </a:t>
            </a:r>
            <a:r>
              <a:rPr lang="ko-KR" altLang="en-US" dirty="0"/>
              <a:t>저장소 호스팅을 지원하는 웹 서비스이다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lvl="1"/>
            <a:r>
              <a:rPr lang="ko-KR" altLang="en-US" dirty="0"/>
              <a:t>협업</a:t>
            </a:r>
            <a:r>
              <a:rPr lang="en-US" altLang="ko-KR" dirty="0"/>
              <a:t>, </a:t>
            </a:r>
            <a:r>
              <a:rPr lang="ko-KR" altLang="en-US" dirty="0"/>
              <a:t>포트폴리오</a:t>
            </a:r>
            <a:r>
              <a:rPr lang="en-US" altLang="ko-KR" dirty="0"/>
              <a:t>,</a:t>
            </a:r>
            <a:r>
              <a:rPr lang="ko-KR" altLang="en-US" dirty="0"/>
              <a:t> 오픈 소스 참고 등의 목적으로 사용함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노션</a:t>
            </a:r>
            <a:r>
              <a:rPr lang="en-US" altLang="ko-KR" dirty="0"/>
              <a:t>(Notion)</a:t>
            </a:r>
            <a:r>
              <a:rPr lang="ko-KR" altLang="en-US" dirty="0"/>
              <a:t>은 메모</a:t>
            </a:r>
            <a:r>
              <a:rPr lang="en-US" altLang="ko-KR" dirty="0"/>
              <a:t>, </a:t>
            </a:r>
            <a:r>
              <a:rPr lang="ko-KR" altLang="en-US" dirty="0"/>
              <a:t>업무</a:t>
            </a:r>
            <a:r>
              <a:rPr lang="en-US" altLang="ko-KR" dirty="0"/>
              <a:t>, </a:t>
            </a:r>
            <a:r>
              <a:rPr lang="ko-KR" altLang="en-US" dirty="0"/>
              <a:t>위키 및 데이터 베이스를 한 곳에서 처리 할 수 있는 도구이다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lvl="1"/>
            <a:r>
              <a:rPr lang="ko-KR" altLang="en-US" dirty="0"/>
              <a:t>협업</a:t>
            </a:r>
            <a:r>
              <a:rPr lang="en-US" altLang="ko-KR" dirty="0"/>
              <a:t>, </a:t>
            </a:r>
            <a:r>
              <a:rPr lang="ko-KR" altLang="en-US" dirty="0"/>
              <a:t>포트폴리오의 목적으로 사용함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CD2AF23-2630-439A-BCA9-0547C376B0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협업 툴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522E4D5-2A34-4911-BB95-E69932DEED5C}"/>
              </a:ext>
            </a:extLst>
          </p:cNvPr>
          <p:cNvSpPr/>
          <p:nvPr/>
        </p:nvSpPr>
        <p:spPr>
          <a:xfrm>
            <a:off x="9251285" y="3289384"/>
            <a:ext cx="1936080" cy="60904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3D596E8B-491C-4968-BB04-D8EE84393798}"/>
              </a:ext>
            </a:extLst>
          </p:cNvPr>
          <p:cNvGrpSpPr/>
          <p:nvPr/>
        </p:nvGrpSpPr>
        <p:grpSpPr>
          <a:xfrm>
            <a:off x="9286977" y="3328988"/>
            <a:ext cx="1826994" cy="533400"/>
            <a:chOff x="9286977" y="3328988"/>
            <a:chExt cx="1826994" cy="533400"/>
          </a:xfrm>
        </p:grpSpPr>
        <p:pic>
          <p:nvPicPr>
            <p:cNvPr id="3078" name="Picture 6">
              <a:extLst>
                <a:ext uri="{FF2B5EF4-FFF2-40B4-BE49-F238E27FC236}">
                  <a16:creationId xmlns:a16="http://schemas.microsoft.com/office/drawing/2014/main" id="{A4B0C5DC-4FFC-4B31-AAA4-6D35B64B94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86977" y="3328988"/>
              <a:ext cx="514350" cy="533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0" name="Picture 8">
              <a:extLst>
                <a:ext uri="{FF2B5EF4-FFF2-40B4-BE49-F238E27FC236}">
                  <a16:creationId xmlns:a16="http://schemas.microsoft.com/office/drawing/2014/main" id="{82D9DCAC-0AD9-433B-984E-32912370A8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94771" y="3429000"/>
              <a:ext cx="1219200" cy="333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082" name="Picture 10" descr="notion">
            <a:extLst>
              <a:ext uri="{FF2B5EF4-FFF2-40B4-BE49-F238E27FC236}">
                <a16:creationId xmlns:a16="http://schemas.microsoft.com/office/drawing/2014/main" id="{D36AD17B-9B57-4F65-ADBE-ECD0C33E1F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9471" y="4968107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7809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9BBACA-571E-4F23-9FD0-D96261C4D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프로젝트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D96F6B-EAB3-4D46-88FA-C76F51FAEA9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/>
              <a:t>개인 준비사항</a:t>
            </a:r>
            <a:r>
              <a:rPr lang="en-US" altLang="ko-KR" dirty="0"/>
              <a:t>: </a:t>
            </a:r>
            <a:r>
              <a:rPr lang="ko-KR" altLang="en-US" dirty="0"/>
              <a:t>개인 컴퓨터</a:t>
            </a:r>
            <a:r>
              <a:rPr lang="en-US" altLang="ko-KR" dirty="0"/>
              <a:t>(</a:t>
            </a:r>
            <a:r>
              <a:rPr lang="ko-KR" altLang="en-US" dirty="0"/>
              <a:t>노트북</a:t>
            </a:r>
            <a:r>
              <a:rPr lang="en-US" altLang="ko-KR" dirty="0"/>
              <a:t>)</a:t>
            </a:r>
            <a:r>
              <a:rPr lang="ko-KR" altLang="en-US" dirty="0"/>
              <a:t>에 필요 프로그램 설치 </a:t>
            </a:r>
            <a:r>
              <a:rPr lang="en-US" altLang="ko-KR" dirty="0"/>
              <a:t>(</a:t>
            </a:r>
            <a:r>
              <a:rPr lang="ko-KR" altLang="en-US" dirty="0"/>
              <a:t>추후 안내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단체 준비사항</a:t>
            </a:r>
            <a:r>
              <a:rPr lang="en-US" altLang="ko-KR" dirty="0"/>
              <a:t>: </a:t>
            </a:r>
            <a:r>
              <a:rPr lang="ko-KR" altLang="en-US" dirty="0"/>
              <a:t>준비물 구매 </a:t>
            </a:r>
            <a:r>
              <a:rPr lang="en-US" altLang="ko-KR" dirty="0"/>
              <a:t>/ </a:t>
            </a:r>
            <a:r>
              <a:rPr lang="ko-KR" altLang="en-US" dirty="0"/>
              <a:t>세미나 </a:t>
            </a:r>
            <a:r>
              <a:rPr lang="en-US" altLang="ko-KR" dirty="0"/>
              <a:t>&amp;</a:t>
            </a:r>
            <a:r>
              <a:rPr lang="ko-KR" altLang="en-US" dirty="0"/>
              <a:t> 프로젝트 준비 및 협조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31C01EA-F28F-4DF4-8011-8DC7AE3EEC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준비사항 및 비용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C8EE6096-1CB5-4BD4-95F6-0C7D11EDD8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448599"/>
              </p:ext>
            </p:extLst>
          </p:nvPr>
        </p:nvGraphicFramePr>
        <p:xfrm>
          <a:off x="2032000" y="4078882"/>
          <a:ext cx="812800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5921474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38043054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8148947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5845954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제품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가격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제품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가격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855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ZMR250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프레임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약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만원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5045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프로펠러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약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만원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9881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아두이노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나노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약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2.5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만원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리튬 폴리머 배터리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약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만원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7173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MPU 6050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약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만원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파워보드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약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만원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8885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BLDC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모터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4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개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약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4.5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만원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송수신기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약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10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만원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1113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변속기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4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개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약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만원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총합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30</a:t>
                      </a:r>
                      <a:r>
                        <a:rPr lang="ko-KR" altLang="en-US" b="1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만원</a:t>
                      </a:r>
                      <a:r>
                        <a:rPr lang="en-US" altLang="ko-KR" b="1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+@ (</a:t>
                      </a:r>
                      <a:r>
                        <a:rPr lang="ko-KR" altLang="en-US" b="1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인당 </a:t>
                      </a:r>
                      <a:r>
                        <a:rPr lang="en-US" altLang="ko-KR" b="1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6)</a:t>
                      </a:r>
                      <a:endParaRPr lang="ko-KR" altLang="en-US" b="1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462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7868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C5B11C-778F-467C-9F0B-A11DF5943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일정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E0895A-658D-4662-8C7C-9F6F7FA4E2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전반기 일정</a:t>
            </a: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D4EE3454-FF2C-4543-B706-E61772CE561B}"/>
              </a:ext>
            </a:extLst>
          </p:cNvPr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2569677426"/>
              </p:ext>
            </p:extLst>
          </p:nvPr>
        </p:nvGraphicFramePr>
        <p:xfrm>
          <a:off x="1039528" y="2163763"/>
          <a:ext cx="10314272" cy="4079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62013">
                  <a:extLst>
                    <a:ext uri="{9D8B030D-6E8A-4147-A177-3AD203B41FA5}">
                      <a16:colId xmlns:a16="http://schemas.microsoft.com/office/drawing/2014/main" val="784311779"/>
                    </a:ext>
                  </a:extLst>
                </a:gridCol>
                <a:gridCol w="2492943">
                  <a:extLst>
                    <a:ext uri="{9D8B030D-6E8A-4147-A177-3AD203B41FA5}">
                      <a16:colId xmlns:a16="http://schemas.microsoft.com/office/drawing/2014/main" val="1953752403"/>
                    </a:ext>
                  </a:extLst>
                </a:gridCol>
                <a:gridCol w="4730416">
                  <a:extLst>
                    <a:ext uri="{9D8B030D-6E8A-4147-A177-3AD203B41FA5}">
                      <a16:colId xmlns:a16="http://schemas.microsoft.com/office/drawing/2014/main" val="75766638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2946942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활동 기간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활동 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5210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02-07 ~ 02-13 (1</a:t>
                      </a: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주</a:t>
                      </a:r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프로그래밍 </a:t>
                      </a:r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(1) / </a:t>
                      </a:r>
                      <a:r>
                        <a:rPr lang="ko-KR" altLang="en-US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노션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037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02-14 ~ 02-20 (1</a:t>
                      </a: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주</a:t>
                      </a:r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프로그래밍 </a:t>
                      </a:r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(2) / </a:t>
                      </a:r>
                      <a:r>
                        <a:rPr lang="ko-KR" altLang="en-US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깃허브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1940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02-21 ~ 02-27 (1</a:t>
                      </a: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주</a:t>
                      </a:r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프로그래밍 </a:t>
                      </a:r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(3) / </a:t>
                      </a:r>
                      <a:r>
                        <a:rPr lang="ko-KR" altLang="en-US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드론</a:t>
                      </a: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세미나 </a:t>
                      </a:r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(1)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129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4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02-28 ~ 03-06 (1</a:t>
                      </a: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주</a:t>
                      </a:r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프로그래밍 </a:t>
                      </a:r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(4) / </a:t>
                      </a:r>
                      <a:r>
                        <a:rPr lang="ko-KR" altLang="en-US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드론</a:t>
                      </a: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세미나 </a:t>
                      </a:r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(2)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784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03-07 ~ 03-20 (2</a:t>
                      </a: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주</a:t>
                      </a:r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부품 조립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대면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160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6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03-21 ~ 03-27 (1</a:t>
                      </a: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주</a:t>
                      </a:r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송수신기 세팅 및 바인딩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976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7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03-28 ~ 04-10 (2</a:t>
                      </a: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주</a:t>
                      </a:r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MPU</a:t>
                      </a: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센싱 및 변속기 제어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대면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9238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8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04-11 ~ 04-17 (1</a:t>
                      </a: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주</a:t>
                      </a:r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PID </a:t>
                      </a: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제어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8147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9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04-18 ~ 05-01 (2</a:t>
                      </a: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주</a:t>
                      </a:r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시험 기간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566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10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05-02 ~ 05-15 (2</a:t>
                      </a: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주</a:t>
                      </a:r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프로젝트 피드백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대면</a:t>
                      </a:r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1601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0836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527</Words>
  <Application>Microsoft Office PowerPoint</Application>
  <PresentationFormat>와이드스크린</PresentationFormat>
  <Paragraphs>133</Paragraphs>
  <Slides>11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나눔스퀘어</vt:lpstr>
      <vt:lpstr>나눔스퀘어 ExtraBold</vt:lpstr>
      <vt:lpstr>맑은 고딕</vt:lpstr>
      <vt:lpstr>Arial</vt:lpstr>
      <vt:lpstr>Office 테마</vt:lpstr>
      <vt:lpstr>0. Orientation</vt:lpstr>
      <vt:lpstr>CONTENTS</vt:lpstr>
      <vt:lpstr>프로젝트 개요</vt:lpstr>
      <vt:lpstr>프로젝트 설명</vt:lpstr>
      <vt:lpstr>프로젝트 설명</vt:lpstr>
      <vt:lpstr>프로젝트 설명</vt:lpstr>
      <vt:lpstr>프로젝트 설명</vt:lpstr>
      <vt:lpstr>프로젝트 설명</vt:lpstr>
      <vt:lpstr>프로젝트 일정</vt:lpstr>
      <vt:lpstr>토의</vt:lpstr>
      <vt:lpstr>레퍼런스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0. Orientation</dc:title>
  <dc:creator>이현민</dc:creator>
  <cp:lastModifiedBy>이현민</cp:lastModifiedBy>
  <cp:revision>1</cp:revision>
  <dcterms:created xsi:type="dcterms:W3CDTF">2022-02-03T11:40:29Z</dcterms:created>
  <dcterms:modified xsi:type="dcterms:W3CDTF">2022-02-03T13:23:22Z</dcterms:modified>
</cp:coreProperties>
</file>