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6" r:id="rId1"/>
  </p:sldMasterIdLst>
  <p:notesMasterIdLst>
    <p:notesMasterId r:id="rId10"/>
  </p:notesMasterIdLst>
  <p:handoutMasterIdLst>
    <p:handoutMasterId r:id="rId11"/>
  </p:handoutMasterIdLst>
  <p:sldIdLst>
    <p:sldId id="347" r:id="rId2"/>
    <p:sldId id="405" r:id="rId3"/>
    <p:sldId id="406" r:id="rId4"/>
    <p:sldId id="414" r:id="rId5"/>
    <p:sldId id="407" r:id="rId6"/>
    <p:sldId id="408" r:id="rId7"/>
    <p:sldId id="409" r:id="rId8"/>
    <p:sldId id="3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92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65FF18F-704F-3D4D-A9EB-74FCB1A8C950}" v="2" dt="2023-10-14T00:28:48.3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307" autoAdjust="0"/>
    <p:restoredTop sz="96018" autoAdjust="0"/>
  </p:normalViewPr>
  <p:slideViewPr>
    <p:cSldViewPr snapToGrid="0">
      <p:cViewPr varScale="1">
        <p:scale>
          <a:sx n="106" d="100"/>
          <a:sy n="106" d="100"/>
        </p:scale>
        <p:origin x="192" y="32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12126"/>
    </p:cViewPr>
  </p:sorterViewPr>
  <p:notesViewPr>
    <p:cSldViewPr snapToGrid="0">
      <p:cViewPr varScale="1">
        <p:scale>
          <a:sx n="80" d="100"/>
          <a:sy n="80" d="100"/>
        </p:scale>
        <p:origin x="3978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teven Y. Ko" userId="2673642a-7ad4-41ea-bc55-6995752d796d" providerId="ADAL" clId="{ED45DE74-1D2B-374E-8804-18A75E30FAF8}"/>
    <pc:docChg chg="undo custSel addSld delSld modSld">
      <pc:chgData name="Steven Y. Ko" userId="2673642a-7ad4-41ea-bc55-6995752d796d" providerId="ADAL" clId="{ED45DE74-1D2B-374E-8804-18A75E30FAF8}" dt="2023-09-15T06:16:04.222" v="46" actId="2696"/>
      <pc:docMkLst>
        <pc:docMk/>
      </pc:docMkLst>
      <pc:sldChg chg="del">
        <pc:chgData name="Steven Y. Ko" userId="2673642a-7ad4-41ea-bc55-6995752d796d" providerId="ADAL" clId="{ED45DE74-1D2B-374E-8804-18A75E30FAF8}" dt="2023-09-15T06:15:59.540" v="43" actId="2696"/>
        <pc:sldMkLst>
          <pc:docMk/>
          <pc:sldMk cId="842786819" sldId="277"/>
        </pc:sldMkLst>
      </pc:sldChg>
      <pc:sldChg chg="del">
        <pc:chgData name="Steven Y. Ko" userId="2673642a-7ad4-41ea-bc55-6995752d796d" providerId="ADAL" clId="{ED45DE74-1D2B-374E-8804-18A75E30FAF8}" dt="2023-09-15T06:15:57.089" v="41" actId="2696"/>
        <pc:sldMkLst>
          <pc:docMk/>
          <pc:sldMk cId="3576504772" sldId="278"/>
        </pc:sldMkLst>
      </pc:sldChg>
      <pc:sldChg chg="del">
        <pc:chgData name="Steven Y. Ko" userId="2673642a-7ad4-41ea-bc55-6995752d796d" providerId="ADAL" clId="{ED45DE74-1D2B-374E-8804-18A75E30FAF8}" dt="2023-09-12T17:02:44.398" v="4" actId="2696"/>
        <pc:sldMkLst>
          <pc:docMk/>
          <pc:sldMk cId="3693897457" sldId="281"/>
        </pc:sldMkLst>
      </pc:sldChg>
      <pc:sldChg chg="add del">
        <pc:chgData name="Steven Y. Ko" userId="2673642a-7ad4-41ea-bc55-6995752d796d" providerId="ADAL" clId="{ED45DE74-1D2B-374E-8804-18A75E30FAF8}" dt="2023-09-12T17:06:38.573" v="14" actId="2696"/>
        <pc:sldMkLst>
          <pc:docMk/>
          <pc:sldMk cId="812299466" sldId="297"/>
        </pc:sldMkLst>
      </pc:sldChg>
      <pc:sldChg chg="del">
        <pc:chgData name="Steven Y. Ko" userId="2673642a-7ad4-41ea-bc55-6995752d796d" providerId="ADAL" clId="{ED45DE74-1D2B-374E-8804-18A75E30FAF8}" dt="2023-09-15T06:15:58.675" v="42" actId="2696"/>
        <pc:sldMkLst>
          <pc:docMk/>
          <pc:sldMk cId="3477670703" sldId="309"/>
        </pc:sldMkLst>
      </pc:sldChg>
      <pc:sldChg chg="del">
        <pc:chgData name="Steven Y. Ko" userId="2673642a-7ad4-41ea-bc55-6995752d796d" providerId="ADAL" clId="{ED45DE74-1D2B-374E-8804-18A75E30FAF8}" dt="2023-09-12T17:07:58.815" v="29" actId="2696"/>
        <pc:sldMkLst>
          <pc:docMk/>
          <pc:sldMk cId="248043879" sldId="311"/>
        </pc:sldMkLst>
      </pc:sldChg>
      <pc:sldChg chg="del">
        <pc:chgData name="Steven Y. Ko" userId="2673642a-7ad4-41ea-bc55-6995752d796d" providerId="ADAL" clId="{ED45DE74-1D2B-374E-8804-18A75E30FAF8}" dt="2023-09-12T17:07:57.512" v="28" actId="2696"/>
        <pc:sldMkLst>
          <pc:docMk/>
          <pc:sldMk cId="1605073980" sldId="313"/>
        </pc:sldMkLst>
      </pc:sldChg>
      <pc:sldChg chg="del">
        <pc:chgData name="Steven Y. Ko" userId="2673642a-7ad4-41ea-bc55-6995752d796d" providerId="ADAL" clId="{ED45DE74-1D2B-374E-8804-18A75E30FAF8}" dt="2023-09-12T17:07:56.621" v="27" actId="2696"/>
        <pc:sldMkLst>
          <pc:docMk/>
          <pc:sldMk cId="3738520574" sldId="314"/>
        </pc:sldMkLst>
      </pc:sldChg>
      <pc:sldChg chg="del">
        <pc:chgData name="Steven Y. Ko" userId="2673642a-7ad4-41ea-bc55-6995752d796d" providerId="ADAL" clId="{ED45DE74-1D2B-374E-8804-18A75E30FAF8}" dt="2023-09-12T17:08:00.111" v="31" actId="2696"/>
        <pc:sldMkLst>
          <pc:docMk/>
          <pc:sldMk cId="4008392579" sldId="315"/>
        </pc:sldMkLst>
      </pc:sldChg>
      <pc:sldChg chg="del">
        <pc:chgData name="Steven Y. Ko" userId="2673642a-7ad4-41ea-bc55-6995752d796d" providerId="ADAL" clId="{ED45DE74-1D2B-374E-8804-18A75E30FAF8}" dt="2023-09-12T17:01:13.586" v="0" actId="2696"/>
        <pc:sldMkLst>
          <pc:docMk/>
          <pc:sldMk cId="1944366119" sldId="324"/>
        </pc:sldMkLst>
      </pc:sldChg>
      <pc:sldChg chg="del">
        <pc:chgData name="Steven Y. Ko" userId="2673642a-7ad4-41ea-bc55-6995752d796d" providerId="ADAL" clId="{ED45DE74-1D2B-374E-8804-18A75E30FAF8}" dt="2023-09-12T17:08:02.134" v="33" actId="2696"/>
        <pc:sldMkLst>
          <pc:docMk/>
          <pc:sldMk cId="154000088" sldId="342"/>
        </pc:sldMkLst>
      </pc:sldChg>
      <pc:sldChg chg="del">
        <pc:chgData name="Steven Y. Ko" userId="2673642a-7ad4-41ea-bc55-6995752d796d" providerId="ADAL" clId="{ED45DE74-1D2B-374E-8804-18A75E30FAF8}" dt="2023-09-15T06:16:04.222" v="46" actId="2696"/>
        <pc:sldMkLst>
          <pc:docMk/>
          <pc:sldMk cId="615479005" sldId="355"/>
        </pc:sldMkLst>
      </pc:sldChg>
      <pc:sldChg chg="del">
        <pc:chgData name="Steven Y. Ko" userId="2673642a-7ad4-41ea-bc55-6995752d796d" providerId="ADAL" clId="{ED45DE74-1D2B-374E-8804-18A75E30FAF8}" dt="2023-09-12T17:07:52.590" v="23" actId="2696"/>
        <pc:sldMkLst>
          <pc:docMk/>
          <pc:sldMk cId="1589829236" sldId="356"/>
        </pc:sldMkLst>
      </pc:sldChg>
      <pc:sldChg chg="del">
        <pc:chgData name="Steven Y. Ko" userId="2673642a-7ad4-41ea-bc55-6995752d796d" providerId="ADAL" clId="{ED45DE74-1D2B-374E-8804-18A75E30FAF8}" dt="2023-09-15T06:15:55.825" v="39" actId="2696"/>
        <pc:sldMkLst>
          <pc:docMk/>
          <pc:sldMk cId="4150510582" sldId="363"/>
        </pc:sldMkLst>
      </pc:sldChg>
      <pc:sldChg chg="del">
        <pc:chgData name="Steven Y. Ko" userId="2673642a-7ad4-41ea-bc55-6995752d796d" providerId="ADAL" clId="{ED45DE74-1D2B-374E-8804-18A75E30FAF8}" dt="2023-09-15T06:16:01.084" v="44" actId="2696"/>
        <pc:sldMkLst>
          <pc:docMk/>
          <pc:sldMk cId="2567172638" sldId="365"/>
        </pc:sldMkLst>
      </pc:sldChg>
      <pc:sldChg chg="del">
        <pc:chgData name="Steven Y. Ko" userId="2673642a-7ad4-41ea-bc55-6995752d796d" providerId="ADAL" clId="{ED45DE74-1D2B-374E-8804-18A75E30FAF8}" dt="2023-09-12T17:07:10.859" v="15" actId="2696"/>
        <pc:sldMkLst>
          <pc:docMk/>
          <pc:sldMk cId="1803110272" sldId="366"/>
        </pc:sldMkLst>
      </pc:sldChg>
      <pc:sldChg chg="del">
        <pc:chgData name="Steven Y. Ko" userId="2673642a-7ad4-41ea-bc55-6995752d796d" providerId="ADAL" clId="{ED45DE74-1D2B-374E-8804-18A75E30FAF8}" dt="2023-09-12T17:07:12.050" v="16" actId="2696"/>
        <pc:sldMkLst>
          <pc:docMk/>
          <pc:sldMk cId="2252962343" sldId="367"/>
        </pc:sldMkLst>
      </pc:sldChg>
      <pc:sldChg chg="del">
        <pc:chgData name="Steven Y. Ko" userId="2673642a-7ad4-41ea-bc55-6995752d796d" providerId="ADAL" clId="{ED45DE74-1D2B-374E-8804-18A75E30FAF8}" dt="2023-09-15T06:15:44.626" v="37" actId="2696"/>
        <pc:sldMkLst>
          <pc:docMk/>
          <pc:sldMk cId="1187075326" sldId="370"/>
        </pc:sldMkLst>
      </pc:sldChg>
      <pc:sldChg chg="del">
        <pc:chgData name="Steven Y. Ko" userId="2673642a-7ad4-41ea-bc55-6995752d796d" providerId="ADAL" clId="{ED45DE74-1D2B-374E-8804-18A75E30FAF8}" dt="2023-09-12T17:06:13.943" v="11" actId="2696"/>
        <pc:sldMkLst>
          <pc:docMk/>
          <pc:sldMk cId="2000071" sldId="379"/>
        </pc:sldMkLst>
      </pc:sldChg>
      <pc:sldChg chg="del">
        <pc:chgData name="Steven Y. Ko" userId="2673642a-7ad4-41ea-bc55-6995752d796d" providerId="ADAL" clId="{ED45DE74-1D2B-374E-8804-18A75E30FAF8}" dt="2023-09-12T17:05:57.102" v="10" actId="2696"/>
        <pc:sldMkLst>
          <pc:docMk/>
          <pc:sldMk cId="3066932265" sldId="380"/>
        </pc:sldMkLst>
      </pc:sldChg>
      <pc:sldChg chg="del">
        <pc:chgData name="Steven Y. Ko" userId="2673642a-7ad4-41ea-bc55-6995752d796d" providerId="ADAL" clId="{ED45DE74-1D2B-374E-8804-18A75E30FAF8}" dt="2023-09-12T17:06:19.716" v="12" actId="2696"/>
        <pc:sldMkLst>
          <pc:docMk/>
          <pc:sldMk cId="3980517248" sldId="381"/>
        </pc:sldMkLst>
      </pc:sldChg>
      <pc:sldChg chg="del">
        <pc:chgData name="Steven Y. Ko" userId="2673642a-7ad4-41ea-bc55-6995752d796d" providerId="ADAL" clId="{ED45DE74-1D2B-374E-8804-18A75E30FAF8}" dt="2023-09-12T17:08:03.024" v="34" actId="2696"/>
        <pc:sldMkLst>
          <pc:docMk/>
          <pc:sldMk cId="116499111" sldId="382"/>
        </pc:sldMkLst>
      </pc:sldChg>
      <pc:sldChg chg="del">
        <pc:chgData name="Steven Y. Ko" userId="2673642a-7ad4-41ea-bc55-6995752d796d" providerId="ADAL" clId="{ED45DE74-1D2B-374E-8804-18A75E30FAF8}" dt="2023-09-15T06:16:02.771" v="45" actId="2696"/>
        <pc:sldMkLst>
          <pc:docMk/>
          <pc:sldMk cId="3461160400" sldId="386"/>
        </pc:sldMkLst>
      </pc:sldChg>
      <pc:sldChg chg="del">
        <pc:chgData name="Steven Y. Ko" userId="2673642a-7ad4-41ea-bc55-6995752d796d" providerId="ADAL" clId="{ED45DE74-1D2B-374E-8804-18A75E30FAF8}" dt="2023-09-12T17:07:45.038" v="18" actId="2696"/>
        <pc:sldMkLst>
          <pc:docMk/>
          <pc:sldMk cId="2412152012" sldId="387"/>
        </pc:sldMkLst>
      </pc:sldChg>
      <pc:sldChg chg="del">
        <pc:chgData name="Steven Y. Ko" userId="2673642a-7ad4-41ea-bc55-6995752d796d" providerId="ADAL" clId="{ED45DE74-1D2B-374E-8804-18A75E30FAF8}" dt="2023-09-12T17:07:50.789" v="21" actId="2696"/>
        <pc:sldMkLst>
          <pc:docMk/>
          <pc:sldMk cId="4154342106" sldId="389"/>
        </pc:sldMkLst>
      </pc:sldChg>
      <pc:sldChg chg="del">
        <pc:chgData name="Steven Y. Ko" userId="2673642a-7ad4-41ea-bc55-6995752d796d" providerId="ADAL" clId="{ED45DE74-1D2B-374E-8804-18A75E30FAF8}" dt="2023-09-12T17:07:53.602" v="24" actId="2696"/>
        <pc:sldMkLst>
          <pc:docMk/>
          <pc:sldMk cId="599258255" sldId="391"/>
        </pc:sldMkLst>
      </pc:sldChg>
      <pc:sldChg chg="del">
        <pc:chgData name="Steven Y. Ko" userId="2673642a-7ad4-41ea-bc55-6995752d796d" providerId="ADAL" clId="{ED45DE74-1D2B-374E-8804-18A75E30FAF8}" dt="2023-09-12T17:07:59.301" v="30" actId="2696"/>
        <pc:sldMkLst>
          <pc:docMk/>
          <pc:sldMk cId="3502829386" sldId="392"/>
        </pc:sldMkLst>
      </pc:sldChg>
      <pc:sldChg chg="del">
        <pc:chgData name="Steven Y. Ko" userId="2673642a-7ad4-41ea-bc55-6995752d796d" providerId="ADAL" clId="{ED45DE74-1D2B-374E-8804-18A75E30FAF8}" dt="2023-09-12T17:07:51.859" v="22" actId="2696"/>
        <pc:sldMkLst>
          <pc:docMk/>
          <pc:sldMk cId="2724044346" sldId="394"/>
        </pc:sldMkLst>
      </pc:sldChg>
      <pc:sldChg chg="del">
        <pc:chgData name="Steven Y. Ko" userId="2673642a-7ad4-41ea-bc55-6995752d796d" providerId="ADAL" clId="{ED45DE74-1D2B-374E-8804-18A75E30FAF8}" dt="2023-09-12T17:07:49.804" v="20" actId="2696"/>
        <pc:sldMkLst>
          <pc:docMk/>
          <pc:sldMk cId="518103612" sldId="396"/>
        </pc:sldMkLst>
      </pc:sldChg>
      <pc:sldChg chg="del">
        <pc:chgData name="Steven Y. Ko" userId="2673642a-7ad4-41ea-bc55-6995752d796d" providerId="ADAL" clId="{ED45DE74-1D2B-374E-8804-18A75E30FAF8}" dt="2023-09-12T17:07:47.890" v="19" actId="2696"/>
        <pc:sldMkLst>
          <pc:docMk/>
          <pc:sldMk cId="2809983170" sldId="397"/>
        </pc:sldMkLst>
      </pc:sldChg>
      <pc:sldChg chg="del">
        <pc:chgData name="Steven Y. Ko" userId="2673642a-7ad4-41ea-bc55-6995752d796d" providerId="ADAL" clId="{ED45DE74-1D2B-374E-8804-18A75E30FAF8}" dt="2023-09-12T17:07:54.287" v="25" actId="2696"/>
        <pc:sldMkLst>
          <pc:docMk/>
          <pc:sldMk cId="28843858" sldId="399"/>
        </pc:sldMkLst>
      </pc:sldChg>
      <pc:sldChg chg="del">
        <pc:chgData name="Steven Y. Ko" userId="2673642a-7ad4-41ea-bc55-6995752d796d" providerId="ADAL" clId="{ED45DE74-1D2B-374E-8804-18A75E30FAF8}" dt="2023-09-12T17:07:55.438" v="26" actId="2696"/>
        <pc:sldMkLst>
          <pc:docMk/>
          <pc:sldMk cId="2915206125" sldId="401"/>
        </pc:sldMkLst>
      </pc:sldChg>
      <pc:sldChg chg="del">
        <pc:chgData name="Steven Y. Ko" userId="2673642a-7ad4-41ea-bc55-6995752d796d" providerId="ADAL" clId="{ED45DE74-1D2B-374E-8804-18A75E30FAF8}" dt="2023-09-12T17:01:13.851" v="2" actId="2696"/>
        <pc:sldMkLst>
          <pc:docMk/>
          <pc:sldMk cId="395884376" sldId="402"/>
        </pc:sldMkLst>
      </pc:sldChg>
      <pc:sldChg chg="del">
        <pc:chgData name="Steven Y. Ko" userId="2673642a-7ad4-41ea-bc55-6995752d796d" providerId="ADAL" clId="{ED45DE74-1D2B-374E-8804-18A75E30FAF8}" dt="2023-09-12T17:08:00.774" v="32" actId="2696"/>
        <pc:sldMkLst>
          <pc:docMk/>
          <pc:sldMk cId="889569284" sldId="403"/>
        </pc:sldMkLst>
      </pc:sldChg>
      <pc:sldChg chg="del">
        <pc:chgData name="Steven Y. Ko" userId="2673642a-7ad4-41ea-bc55-6995752d796d" providerId="ADAL" clId="{ED45DE74-1D2B-374E-8804-18A75E30FAF8}" dt="2023-09-12T17:02:43.140" v="3" actId="2696"/>
        <pc:sldMkLst>
          <pc:docMk/>
          <pc:sldMk cId="914123933" sldId="404"/>
        </pc:sldMkLst>
      </pc:sldChg>
      <pc:sldChg chg="modSp mod">
        <pc:chgData name="Steven Y. Ko" userId="2673642a-7ad4-41ea-bc55-6995752d796d" providerId="ADAL" clId="{ED45DE74-1D2B-374E-8804-18A75E30FAF8}" dt="2023-09-12T17:03:09.918" v="5" actId="20577"/>
        <pc:sldMkLst>
          <pc:docMk/>
          <pc:sldMk cId="3437315137" sldId="406"/>
        </pc:sldMkLst>
        <pc:spChg chg="mod">
          <ac:chgData name="Steven Y. Ko" userId="2673642a-7ad4-41ea-bc55-6995752d796d" providerId="ADAL" clId="{ED45DE74-1D2B-374E-8804-18A75E30FAF8}" dt="2023-09-12T17:03:09.918" v="5" actId="20577"/>
          <ac:spMkLst>
            <pc:docMk/>
            <pc:sldMk cId="3437315137" sldId="406"/>
            <ac:spMk id="9" creationId="{00000000-0000-0000-0000-000000000000}"/>
          </ac:spMkLst>
        </pc:spChg>
      </pc:sldChg>
      <pc:sldChg chg="delSp modSp mod">
        <pc:chgData name="Steven Y. Ko" userId="2673642a-7ad4-41ea-bc55-6995752d796d" providerId="ADAL" clId="{ED45DE74-1D2B-374E-8804-18A75E30FAF8}" dt="2023-09-12T17:05:45.221" v="9" actId="478"/>
        <pc:sldMkLst>
          <pc:docMk/>
          <pc:sldMk cId="369532023" sldId="407"/>
        </pc:sldMkLst>
        <pc:spChg chg="del">
          <ac:chgData name="Steven Y. Ko" userId="2673642a-7ad4-41ea-bc55-6995752d796d" providerId="ADAL" clId="{ED45DE74-1D2B-374E-8804-18A75E30FAF8}" dt="2023-09-12T17:05:45.221" v="9" actId="478"/>
          <ac:spMkLst>
            <pc:docMk/>
            <pc:sldMk cId="369532023" sldId="407"/>
            <ac:spMk id="5" creationId="{00000000-0000-0000-0000-000000000000}"/>
          </ac:spMkLst>
        </pc:spChg>
        <pc:spChg chg="mod">
          <ac:chgData name="Steven Y. Ko" userId="2673642a-7ad4-41ea-bc55-6995752d796d" providerId="ADAL" clId="{ED45DE74-1D2B-374E-8804-18A75E30FAF8}" dt="2023-09-12T17:05:39.605" v="8" actId="20577"/>
          <ac:spMkLst>
            <pc:docMk/>
            <pc:sldMk cId="369532023" sldId="407"/>
            <ac:spMk id="34" creationId="{00000000-0000-0000-0000-000000000000}"/>
          </ac:spMkLst>
        </pc:spChg>
      </pc:sldChg>
      <pc:sldChg chg="del">
        <pc:chgData name="Steven Y. Ko" userId="2673642a-7ad4-41ea-bc55-6995752d796d" providerId="ADAL" clId="{ED45DE74-1D2B-374E-8804-18A75E30FAF8}" dt="2023-09-15T06:15:54.565" v="38" actId="2696"/>
        <pc:sldMkLst>
          <pc:docMk/>
          <pc:sldMk cId="2056700202" sldId="412"/>
        </pc:sldMkLst>
      </pc:sldChg>
      <pc:sldChg chg="del">
        <pc:chgData name="Steven Y. Ko" userId="2673642a-7ad4-41ea-bc55-6995752d796d" providerId="ADAL" clId="{ED45DE74-1D2B-374E-8804-18A75E30FAF8}" dt="2023-09-15T06:15:56.369" v="40" actId="2696"/>
        <pc:sldMkLst>
          <pc:docMk/>
          <pc:sldMk cId="3158933205" sldId="413"/>
        </pc:sldMkLst>
      </pc:sldChg>
      <pc:sldChg chg="del">
        <pc:chgData name="Steven Y. Ko" userId="2673642a-7ad4-41ea-bc55-6995752d796d" providerId="ADAL" clId="{ED45DE74-1D2B-374E-8804-18A75E30FAF8}" dt="2023-09-12T17:07:39.949" v="17" actId="2696"/>
        <pc:sldMkLst>
          <pc:docMk/>
          <pc:sldMk cId="1992746330" sldId="414"/>
        </pc:sldMkLst>
      </pc:sldChg>
      <pc:sldChg chg="addSp new">
        <pc:chgData name="Steven Y. Ko" userId="2673642a-7ad4-41ea-bc55-6995752d796d" providerId="ADAL" clId="{ED45DE74-1D2B-374E-8804-18A75E30FAF8}" dt="2023-09-15T06:08:09.131" v="36"/>
        <pc:sldMkLst>
          <pc:docMk/>
          <pc:sldMk cId="3007199583" sldId="414"/>
        </pc:sldMkLst>
        <pc:picChg chg="add">
          <ac:chgData name="Steven Y. Ko" userId="2673642a-7ad4-41ea-bc55-6995752d796d" providerId="ADAL" clId="{ED45DE74-1D2B-374E-8804-18A75E30FAF8}" dt="2023-09-15T06:08:09.131" v="36"/>
          <ac:picMkLst>
            <pc:docMk/>
            <pc:sldMk cId="3007199583" sldId="414"/>
            <ac:picMk id="1026" creationId="{6127554B-E050-B7D9-2858-27FA458299E1}"/>
          </ac:picMkLst>
        </pc:picChg>
      </pc:sldChg>
      <pc:sldMasterChg chg="delSldLayout">
        <pc:chgData name="Steven Y. Ko" userId="2673642a-7ad4-41ea-bc55-6995752d796d" providerId="ADAL" clId="{ED45DE74-1D2B-374E-8804-18A75E30FAF8}" dt="2023-09-12T17:01:13.587" v="1" actId="2696"/>
        <pc:sldMasterMkLst>
          <pc:docMk/>
          <pc:sldMasterMk cId="2238564392" sldId="2147483686"/>
        </pc:sldMasterMkLst>
        <pc:sldLayoutChg chg="del">
          <pc:chgData name="Steven Y. Ko" userId="2673642a-7ad4-41ea-bc55-6995752d796d" providerId="ADAL" clId="{ED45DE74-1D2B-374E-8804-18A75E30FAF8}" dt="2023-09-12T17:01:13.587" v="1" actId="2696"/>
          <pc:sldLayoutMkLst>
            <pc:docMk/>
            <pc:sldMasterMk cId="2238564392" sldId="2147483686"/>
            <pc:sldLayoutMk cId="954012077" sldId="2147483700"/>
          </pc:sldLayoutMkLst>
        </pc:sldLayoutChg>
      </pc:sldMasterChg>
    </pc:docChg>
  </pc:docChgLst>
  <pc:docChgLst>
    <pc:chgData name="Steven Y. Ko" userId="2673642a-7ad4-41ea-bc55-6995752d796d" providerId="ADAL" clId="{A65FF18F-704F-3D4D-A9EB-74FCB1A8C950}"/>
    <pc:docChg chg="undo custSel delSld modSld">
      <pc:chgData name="Steven Y. Ko" userId="2673642a-7ad4-41ea-bc55-6995752d796d" providerId="ADAL" clId="{A65FF18F-704F-3D4D-A9EB-74FCB1A8C950}" dt="2023-10-14T03:10:38.402" v="27" actId="478"/>
      <pc:docMkLst>
        <pc:docMk/>
      </pc:docMkLst>
      <pc:sldChg chg="del">
        <pc:chgData name="Steven Y. Ko" userId="2673642a-7ad4-41ea-bc55-6995752d796d" providerId="ADAL" clId="{A65FF18F-704F-3D4D-A9EB-74FCB1A8C950}" dt="2023-10-14T00:27:10.091" v="0" actId="2696"/>
        <pc:sldMkLst>
          <pc:docMk/>
          <pc:sldMk cId="812299466" sldId="297"/>
        </pc:sldMkLst>
      </pc:sldChg>
      <pc:sldChg chg="delSp mod">
        <pc:chgData name="Steven Y. Ko" userId="2673642a-7ad4-41ea-bc55-6995752d796d" providerId="ADAL" clId="{A65FF18F-704F-3D4D-A9EB-74FCB1A8C950}" dt="2023-10-14T03:10:17.671" v="21" actId="478"/>
        <pc:sldMkLst>
          <pc:docMk/>
          <pc:sldMk cId="2240593197" sldId="347"/>
        </pc:sldMkLst>
        <pc:spChg chg="del">
          <ac:chgData name="Steven Y. Ko" userId="2673642a-7ad4-41ea-bc55-6995752d796d" providerId="ADAL" clId="{A65FF18F-704F-3D4D-A9EB-74FCB1A8C950}" dt="2023-10-14T03:10:17.671" v="21" actId="478"/>
          <ac:spMkLst>
            <pc:docMk/>
            <pc:sldMk cId="2240593197" sldId="347"/>
            <ac:spMk id="3" creationId="{9D937725-35A7-46FA-AAE4-391761D60882}"/>
          </ac:spMkLst>
        </pc:spChg>
      </pc:sldChg>
      <pc:sldChg chg="addSp delSp modSp mod addAnim delAnim">
        <pc:chgData name="Steven Y. Ko" userId="2673642a-7ad4-41ea-bc55-6995752d796d" providerId="ADAL" clId="{A65FF18F-704F-3D4D-A9EB-74FCB1A8C950}" dt="2023-10-14T03:10:38.402" v="27" actId="478"/>
        <pc:sldMkLst>
          <pc:docMk/>
          <pc:sldMk cId="1510797441" sldId="362"/>
        </pc:sldMkLst>
        <pc:spChg chg="del">
          <ac:chgData name="Steven Y. Ko" userId="2673642a-7ad4-41ea-bc55-6995752d796d" providerId="ADAL" clId="{A65FF18F-704F-3D4D-A9EB-74FCB1A8C950}" dt="2023-10-14T03:10:38.402" v="27" actId="478"/>
          <ac:spMkLst>
            <pc:docMk/>
            <pc:sldMk cId="1510797441" sldId="362"/>
            <ac:spMk id="3" creationId="{26AFFCFD-A813-418D-BD8E-9B666122076D}"/>
          </ac:spMkLst>
        </pc:spChg>
        <pc:spChg chg="add del mod">
          <ac:chgData name="Steven Y. Ko" userId="2673642a-7ad4-41ea-bc55-6995752d796d" providerId="ADAL" clId="{A65FF18F-704F-3D4D-A9EB-74FCB1A8C950}" dt="2023-10-14T00:28:42.937" v="19" actId="20577"/>
          <ac:spMkLst>
            <pc:docMk/>
            <pc:sldMk cId="1510797441" sldId="362"/>
            <ac:spMk id="30" creationId="{00000000-0000-0000-0000-000000000000}"/>
          </ac:spMkLst>
        </pc:spChg>
        <pc:spChg chg="add del">
          <ac:chgData name="Steven Y. Ko" userId="2673642a-7ad4-41ea-bc55-6995752d796d" providerId="ADAL" clId="{A65FF18F-704F-3D4D-A9EB-74FCB1A8C950}" dt="2023-10-14T00:28:38.856" v="17" actId="478"/>
          <ac:spMkLst>
            <pc:docMk/>
            <pc:sldMk cId="1510797441" sldId="362"/>
            <ac:spMk id="39" creationId="{0C0B1238-A23D-474F-8884-47F1D6390A4D}"/>
          </ac:spMkLst>
        </pc:spChg>
        <pc:spChg chg="add del">
          <ac:chgData name="Steven Y. Ko" userId="2673642a-7ad4-41ea-bc55-6995752d796d" providerId="ADAL" clId="{A65FF18F-704F-3D4D-A9EB-74FCB1A8C950}" dt="2023-10-14T00:28:34.945" v="13" actId="478"/>
          <ac:spMkLst>
            <pc:docMk/>
            <pc:sldMk cId="1510797441" sldId="362"/>
            <ac:spMk id="40" creationId="{00000000-0000-0000-0000-000000000000}"/>
          </ac:spMkLst>
        </pc:spChg>
        <pc:spChg chg="add del">
          <ac:chgData name="Steven Y. Ko" userId="2673642a-7ad4-41ea-bc55-6995752d796d" providerId="ADAL" clId="{A65FF18F-704F-3D4D-A9EB-74FCB1A8C950}" dt="2023-10-14T00:28:35.770" v="14" actId="478"/>
          <ac:spMkLst>
            <pc:docMk/>
            <pc:sldMk cId="1510797441" sldId="362"/>
            <ac:spMk id="41" creationId="{0C0B1238-A23D-474F-8884-47F1D6390A4D}"/>
          </ac:spMkLst>
        </pc:spChg>
        <pc:spChg chg="add del mod">
          <ac:chgData name="Steven Y. Ko" userId="2673642a-7ad4-41ea-bc55-6995752d796d" providerId="ADAL" clId="{A65FF18F-704F-3D4D-A9EB-74FCB1A8C950}" dt="2023-10-14T00:28:48.369" v="20" actId="20577"/>
          <ac:spMkLst>
            <pc:docMk/>
            <pc:sldMk cId="1510797441" sldId="362"/>
            <ac:spMk id="42" creationId="{00000000-0000-0000-0000-000000000000}"/>
          </ac:spMkLst>
        </pc:spChg>
        <pc:spChg chg="del">
          <ac:chgData name="Steven Y. Ko" userId="2673642a-7ad4-41ea-bc55-6995752d796d" providerId="ADAL" clId="{A65FF18F-704F-3D4D-A9EB-74FCB1A8C950}" dt="2023-10-14T00:28:04.136" v="5" actId="478"/>
          <ac:spMkLst>
            <pc:docMk/>
            <pc:sldMk cId="1510797441" sldId="362"/>
            <ac:spMk id="48" creationId="{00000000-0000-0000-0000-000000000000}"/>
          </ac:spMkLst>
        </pc:spChg>
        <pc:spChg chg="mod">
          <ac:chgData name="Steven Y. Ko" userId="2673642a-7ad4-41ea-bc55-6995752d796d" providerId="ADAL" clId="{A65FF18F-704F-3D4D-A9EB-74FCB1A8C950}" dt="2023-10-14T00:28:12.971" v="6" actId="20577"/>
          <ac:spMkLst>
            <pc:docMk/>
            <pc:sldMk cId="1510797441" sldId="362"/>
            <ac:spMk id="49" creationId="{00000000-0000-0000-0000-000000000000}"/>
          </ac:spMkLst>
        </pc:spChg>
        <pc:cxnChg chg="add del mod">
          <ac:chgData name="Steven Y. Ko" userId="2673642a-7ad4-41ea-bc55-6995752d796d" providerId="ADAL" clId="{A65FF18F-704F-3D4D-A9EB-74FCB1A8C950}" dt="2023-10-14T00:28:48.369" v="20" actId="20577"/>
          <ac:cxnSpMkLst>
            <pc:docMk/>
            <pc:sldMk cId="1510797441" sldId="362"/>
            <ac:cxnSpMk id="43" creationId="{00000000-0000-0000-0000-000000000000}"/>
          </ac:cxnSpMkLst>
        </pc:cxnChg>
      </pc:sldChg>
      <pc:sldChg chg="del">
        <pc:chgData name="Steven Y. Ko" userId="2673642a-7ad4-41ea-bc55-6995752d796d" providerId="ADAL" clId="{A65FF18F-704F-3D4D-A9EB-74FCB1A8C950}" dt="2023-10-14T00:27:47.167" v="2" actId="2696"/>
        <pc:sldMkLst>
          <pc:docMk/>
          <pc:sldMk cId="530443682" sldId="368"/>
        </pc:sldMkLst>
      </pc:sldChg>
      <pc:sldChg chg="del">
        <pc:chgData name="Steven Y. Ko" userId="2673642a-7ad4-41ea-bc55-6995752d796d" providerId="ADAL" clId="{A65FF18F-704F-3D4D-A9EB-74FCB1A8C950}" dt="2023-10-14T00:27:49.656" v="3" actId="2696"/>
        <pc:sldMkLst>
          <pc:docMk/>
          <pc:sldMk cId="1813595906" sldId="369"/>
        </pc:sldMkLst>
      </pc:sldChg>
      <pc:sldChg chg="delSp mod">
        <pc:chgData name="Steven Y. Ko" userId="2673642a-7ad4-41ea-bc55-6995752d796d" providerId="ADAL" clId="{A65FF18F-704F-3D4D-A9EB-74FCB1A8C950}" dt="2023-10-14T03:10:20.348" v="22" actId="478"/>
        <pc:sldMkLst>
          <pc:docMk/>
          <pc:sldMk cId="2644453499" sldId="405"/>
        </pc:sldMkLst>
        <pc:spChg chg="del">
          <ac:chgData name="Steven Y. Ko" userId="2673642a-7ad4-41ea-bc55-6995752d796d" providerId="ADAL" clId="{A65FF18F-704F-3D4D-A9EB-74FCB1A8C950}" dt="2023-10-14T03:10:20.348" v="22" actId="478"/>
          <ac:spMkLst>
            <pc:docMk/>
            <pc:sldMk cId="2644453499" sldId="405"/>
            <ac:spMk id="3" creationId="{6D9F9EED-56F0-4D46-9A15-EA3F7F6D6F7A}"/>
          </ac:spMkLst>
        </pc:spChg>
      </pc:sldChg>
      <pc:sldChg chg="delSp mod">
        <pc:chgData name="Steven Y. Ko" userId="2673642a-7ad4-41ea-bc55-6995752d796d" providerId="ADAL" clId="{A65FF18F-704F-3D4D-A9EB-74FCB1A8C950}" dt="2023-10-14T03:10:22.763" v="23" actId="478"/>
        <pc:sldMkLst>
          <pc:docMk/>
          <pc:sldMk cId="3437315137" sldId="406"/>
        </pc:sldMkLst>
        <pc:spChg chg="del">
          <ac:chgData name="Steven Y. Ko" userId="2673642a-7ad4-41ea-bc55-6995752d796d" providerId="ADAL" clId="{A65FF18F-704F-3D4D-A9EB-74FCB1A8C950}" dt="2023-10-14T03:10:22.763" v="23" actId="478"/>
          <ac:spMkLst>
            <pc:docMk/>
            <pc:sldMk cId="3437315137" sldId="406"/>
            <ac:spMk id="2" creationId="{F16947F2-A312-4014-A30E-A4053CCFD3B5}"/>
          </ac:spMkLst>
        </pc:spChg>
      </pc:sldChg>
      <pc:sldChg chg="delSp mod">
        <pc:chgData name="Steven Y. Ko" userId="2673642a-7ad4-41ea-bc55-6995752d796d" providerId="ADAL" clId="{A65FF18F-704F-3D4D-A9EB-74FCB1A8C950}" dt="2023-10-14T03:10:27.701" v="24" actId="478"/>
        <pc:sldMkLst>
          <pc:docMk/>
          <pc:sldMk cId="369532023" sldId="407"/>
        </pc:sldMkLst>
        <pc:spChg chg="del">
          <ac:chgData name="Steven Y. Ko" userId="2673642a-7ad4-41ea-bc55-6995752d796d" providerId="ADAL" clId="{A65FF18F-704F-3D4D-A9EB-74FCB1A8C950}" dt="2023-10-14T03:10:27.701" v="24" actId="478"/>
          <ac:spMkLst>
            <pc:docMk/>
            <pc:sldMk cId="369532023" sldId="407"/>
            <ac:spMk id="4" creationId="{EE8B04EF-EF87-4BEF-BC14-0BEBA97F295F}"/>
          </ac:spMkLst>
        </pc:spChg>
      </pc:sldChg>
      <pc:sldChg chg="delSp mod">
        <pc:chgData name="Steven Y. Ko" userId="2673642a-7ad4-41ea-bc55-6995752d796d" providerId="ADAL" clId="{A65FF18F-704F-3D4D-A9EB-74FCB1A8C950}" dt="2023-10-14T03:10:32.926" v="25" actId="478"/>
        <pc:sldMkLst>
          <pc:docMk/>
          <pc:sldMk cId="2298869989" sldId="408"/>
        </pc:sldMkLst>
        <pc:spChg chg="del">
          <ac:chgData name="Steven Y. Ko" userId="2673642a-7ad4-41ea-bc55-6995752d796d" providerId="ADAL" clId="{A65FF18F-704F-3D4D-A9EB-74FCB1A8C950}" dt="2023-10-14T03:10:32.926" v="25" actId="478"/>
          <ac:spMkLst>
            <pc:docMk/>
            <pc:sldMk cId="2298869989" sldId="408"/>
            <ac:spMk id="8" creationId="{24961565-D9A5-4986-AD9B-65483D30DBC3}"/>
          </ac:spMkLst>
        </pc:spChg>
      </pc:sldChg>
      <pc:sldChg chg="delSp mod">
        <pc:chgData name="Steven Y. Ko" userId="2673642a-7ad4-41ea-bc55-6995752d796d" providerId="ADAL" clId="{A65FF18F-704F-3D4D-A9EB-74FCB1A8C950}" dt="2023-10-14T03:10:35.882" v="26" actId="478"/>
        <pc:sldMkLst>
          <pc:docMk/>
          <pc:sldMk cId="2402250000" sldId="409"/>
        </pc:sldMkLst>
        <pc:spChg chg="del">
          <ac:chgData name="Steven Y. Ko" userId="2673642a-7ad4-41ea-bc55-6995752d796d" providerId="ADAL" clId="{A65FF18F-704F-3D4D-A9EB-74FCB1A8C950}" dt="2023-10-14T03:10:35.882" v="26" actId="478"/>
          <ac:spMkLst>
            <pc:docMk/>
            <pc:sldMk cId="2402250000" sldId="409"/>
            <ac:spMk id="5" creationId="{E9437B75-DD6D-4AA8-8067-919662BEAC32}"/>
          </ac:spMkLst>
        </pc:spChg>
      </pc:sldChg>
      <pc:sldChg chg="del">
        <pc:chgData name="Steven Y. Ko" userId="2673642a-7ad4-41ea-bc55-6995752d796d" providerId="ADAL" clId="{A65FF18F-704F-3D4D-A9EB-74FCB1A8C950}" dt="2023-10-14T00:27:29.381" v="1" actId="2696"/>
        <pc:sldMkLst>
          <pc:docMk/>
          <pc:sldMk cId="4101832943" sldId="410"/>
        </pc:sldMkLst>
      </pc:sldChg>
      <pc:sldChg chg="del">
        <pc:chgData name="Steven Y. Ko" userId="2673642a-7ad4-41ea-bc55-6995752d796d" providerId="ADAL" clId="{A65FF18F-704F-3D4D-A9EB-74FCB1A8C950}" dt="2023-10-14T00:27:52.164" v="4" actId="2696"/>
        <pc:sldMkLst>
          <pc:docMk/>
          <pc:sldMk cId="3306247506" sldId="411"/>
        </pc:sldMkLst>
      </pc:sldChg>
    </pc:docChg>
  </pc:docChgLst>
  <pc:docChgLst>
    <pc:chgData name="Steven Y. Ko" userId="2673642a-7ad4-41ea-bc55-6995752d796d" providerId="ADAL" clId="{1BE959E7-B454-F844-BDEA-4CF9DD870A8C}"/>
    <pc:docChg chg="modSld">
      <pc:chgData name="Steven Y. Ko" userId="2673642a-7ad4-41ea-bc55-6995752d796d" providerId="ADAL" clId="{1BE959E7-B454-F844-BDEA-4CF9DD870A8C}" dt="2023-01-12T19:15:22.787" v="50" actId="20577"/>
      <pc:docMkLst>
        <pc:docMk/>
      </pc:docMkLst>
      <pc:sldChg chg="modSp">
        <pc:chgData name="Steven Y. Ko" userId="2673642a-7ad4-41ea-bc55-6995752d796d" providerId="ADAL" clId="{1BE959E7-B454-F844-BDEA-4CF9DD870A8C}" dt="2023-01-12T19:15:22.787" v="50" actId="20577"/>
        <pc:sldMkLst>
          <pc:docMk/>
          <pc:sldMk cId="4154342106" sldId="389"/>
        </pc:sldMkLst>
        <pc:spChg chg="mod">
          <ac:chgData name="Steven Y. Ko" userId="2673642a-7ad4-41ea-bc55-6995752d796d" providerId="ADAL" clId="{1BE959E7-B454-F844-BDEA-4CF9DD870A8C}" dt="2023-01-12T19:15:22.787" v="50" actId="20577"/>
          <ac:spMkLst>
            <pc:docMk/>
            <pc:sldMk cId="4154342106" sldId="389"/>
            <ac:spMk id="49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9170B0-5A5A-4F0F-B3F0-DB76218372A3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7461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1BB156-D77C-4CA4-89E9-83F99412117F}" type="datetimeFigureOut">
              <a:rPr lang="en-US" smtClean="0"/>
              <a:t>10/13/23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5E45B1-570A-43CB-93AE-CB2B85B7911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20183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45B1-570A-43CB-93AE-CB2B85B7911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0552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45B1-570A-43CB-93AE-CB2B85B791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496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45B1-570A-43CB-93AE-CB2B85B791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149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45B1-570A-43CB-93AE-CB2B85B791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19198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5E45B1-570A-43CB-93AE-CB2B85B7911A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06585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122363"/>
            <a:ext cx="103632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02038"/>
            <a:ext cx="9753600" cy="1655762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300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44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300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97000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300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7051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5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3200">
                <a:latin typeface="Helvetica" pitchFamily="2" charset="0"/>
              </a:defRPr>
            </a:lvl1pPr>
            <a:lvl2pPr>
              <a:defRPr sz="2800">
                <a:latin typeface="Helvetica" pitchFamily="2" charset="0"/>
              </a:defRPr>
            </a:lvl2pPr>
            <a:lvl3pPr>
              <a:defRPr sz="2400">
                <a:latin typeface="Helvetica" pitchFamily="2" charset="0"/>
              </a:defRPr>
            </a:lvl3pPr>
            <a:lvl4pPr>
              <a:defRPr sz="2000">
                <a:latin typeface="Helvetica" pitchFamily="2" charset="0"/>
              </a:defRPr>
            </a:lvl4pPr>
            <a:lvl5pPr>
              <a:defRPr sz="20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39959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 hasCustomPrompt="1"/>
          </p:nvPr>
        </p:nvSpPr>
        <p:spPr>
          <a:xfrm>
            <a:off x="721664" y="553945"/>
            <a:ext cx="10972800" cy="1025921"/>
          </a:xfrm>
        </p:spPr>
        <p:txBody>
          <a:bodyPr anchor="t" anchorCtr="0">
            <a:noAutofit/>
          </a:bodyPr>
          <a:lstStyle>
            <a:lvl1pPr algn="l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CA" dirty="0"/>
              <a:t>ADD TITLE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4C5BC8-8517-4D49-A550-000B7E55EEB7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21784" y="2270303"/>
            <a:ext cx="10972680" cy="3044936"/>
          </a:xfrm>
        </p:spPr>
        <p:txBody>
          <a:bodyPr wrap="square">
            <a:noAutofit/>
          </a:bodyPr>
          <a:lstStyle>
            <a:lvl1pPr>
              <a:defRPr sz="3200">
                <a:latin typeface="Helvetica" pitchFamily="2" charset="0"/>
              </a:defRPr>
            </a:lvl1pPr>
            <a:lvl2pPr>
              <a:defRPr sz="2800">
                <a:latin typeface="Helvetica" pitchFamily="2" charset="0"/>
              </a:defRPr>
            </a:lvl2pPr>
            <a:lvl3pPr>
              <a:defRPr sz="2400">
                <a:latin typeface="Helvetica" pitchFamily="2" charset="0"/>
              </a:defRPr>
            </a:lvl3pPr>
            <a:lvl4pPr>
              <a:defRPr sz="2000">
                <a:latin typeface="Helvetica" pitchFamily="2" charset="0"/>
              </a:defRPr>
            </a:lvl4pPr>
            <a:lvl5pPr>
              <a:defRPr sz="2000">
                <a:latin typeface="Helvetica" pitchFamily="2" charset="0"/>
              </a:defRPr>
            </a:lvl5pPr>
          </a:lstStyle>
          <a:p>
            <a:pPr lvl="0"/>
            <a:r>
              <a:rPr lang="en-US" dirty="0"/>
              <a:t>Add body text or bullet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3819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9173" y="1439501"/>
            <a:ext cx="5790627" cy="4737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39501"/>
            <a:ext cx="6019800" cy="4737462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9173" y="3"/>
            <a:ext cx="11962827" cy="14395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174" y="6356354"/>
            <a:ext cx="6778268" cy="365125"/>
          </a:xfrm>
        </p:spPr>
        <p:txBody>
          <a:bodyPr/>
          <a:lstStyle/>
          <a:p>
            <a:pPr algn="l"/>
            <a:r>
              <a:rPr lang="en-US"/>
              <a:t>CMPT 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7800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173" y="6356354"/>
            <a:ext cx="6932147" cy="365125"/>
          </a:xfrm>
        </p:spPr>
        <p:txBody>
          <a:bodyPr/>
          <a:lstStyle/>
          <a:p>
            <a:pPr algn="l"/>
            <a:r>
              <a:rPr lang="en-US"/>
              <a:t>CMPT 300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229173" y="3"/>
            <a:ext cx="11962827" cy="1439501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932466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9174" y="6356354"/>
            <a:ext cx="7275417" cy="365125"/>
          </a:xfrm>
        </p:spPr>
        <p:txBody>
          <a:bodyPr/>
          <a:lstStyle/>
          <a:p>
            <a:pPr algn="l"/>
            <a:r>
              <a:rPr lang="en-US"/>
              <a:t>CMPT 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166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73" y="3"/>
            <a:ext cx="11962827" cy="1077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9173" y="1077479"/>
            <a:ext cx="11962827" cy="5099484"/>
          </a:xfrm>
        </p:spPr>
        <p:txBody>
          <a:bodyPr>
            <a:noAutofit/>
          </a:bodyPr>
          <a:lstStyle>
            <a:lvl1pPr>
              <a:spcBef>
                <a:spcPts val="600"/>
              </a:spcBef>
              <a:defRPr/>
            </a:lvl1pPr>
            <a:lvl2pPr>
              <a:spcBef>
                <a:spcPts val="600"/>
              </a:spcBef>
              <a:defRPr/>
            </a:lvl2pPr>
            <a:lvl3pPr>
              <a:spcBef>
                <a:spcPts val="600"/>
              </a:spcBef>
              <a:defRPr/>
            </a:lvl3pPr>
            <a:lvl4pPr>
              <a:spcBef>
                <a:spcPts val="600"/>
              </a:spcBef>
              <a:defRPr/>
            </a:lvl4pPr>
            <a:lvl5pPr>
              <a:spcBef>
                <a:spcPts val="600"/>
              </a:spcBef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CD3D4E0F-23DE-4BDF-B46E-433DA329CE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93508" y="6351713"/>
            <a:ext cx="65322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CMPT 300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8F2FFE6F-2BAA-4F13-A377-DD41B79D8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707" y="6356353"/>
            <a:ext cx="2743200" cy="365125"/>
          </a:xfrm>
        </p:spPr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46DA8D8E-2F81-4B28-830A-A1E4BFFE7037}"/>
              </a:ext>
            </a:extLst>
          </p:cNvPr>
          <p:cNvSpPr txBox="1">
            <a:spLocks/>
          </p:cNvSpPr>
          <p:nvPr/>
        </p:nvSpPr>
        <p:spPr>
          <a:xfrm>
            <a:off x="229173" y="6351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Simon Fraser University</a:t>
            </a:r>
          </a:p>
        </p:txBody>
      </p:sp>
    </p:spTree>
    <p:extLst>
      <p:ext uri="{BB962C8B-B14F-4D97-AF65-F5344CB8AC3E}">
        <p14:creationId xmlns:p14="http://schemas.microsoft.com/office/powerpoint/2010/main" val="2357880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CMPT 300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24324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CMPT 300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00512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300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9704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955EF0C-EC47-4D0D-A0B3-7643FD27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173" y="3"/>
            <a:ext cx="11962827" cy="107747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6526B496-5998-40C7-96E2-94BE4AE9C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707" y="6356353"/>
            <a:ext cx="2743200" cy="365125"/>
          </a:xfrm>
        </p:spPr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47654213-31EC-49E1-9AA8-8155E09B518F}"/>
              </a:ext>
            </a:extLst>
          </p:cNvPr>
          <p:cNvSpPr txBox="1">
            <a:spLocks/>
          </p:cNvSpPr>
          <p:nvPr/>
        </p:nvSpPr>
        <p:spPr>
          <a:xfrm>
            <a:off x="229173" y="6351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Simon Fraser University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7E131E7-6173-4B28-8675-A8E22DC4A6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93508" y="6351713"/>
            <a:ext cx="65322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CMPT 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2250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1A8BB1D-0475-44F4-984A-680EEA2F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707" y="6356353"/>
            <a:ext cx="2743200" cy="365125"/>
          </a:xfrm>
        </p:spPr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FECB79A7-3BA7-4BEF-9687-5E2C919A855E}"/>
              </a:ext>
            </a:extLst>
          </p:cNvPr>
          <p:cNvSpPr txBox="1">
            <a:spLocks/>
          </p:cNvSpPr>
          <p:nvPr/>
        </p:nvSpPr>
        <p:spPr>
          <a:xfrm>
            <a:off x="229173" y="635171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200" dirty="0"/>
              <a:t>Simon Fraser University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63DD2-985D-452B-9764-E6C965C19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93508" y="6351713"/>
            <a:ext cx="6532200" cy="36512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CMPT 300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9797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300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23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300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64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89101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256145"/>
            <a:ext cx="10515600" cy="492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3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CMPT 300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558338-B654-467E-B5F5-BDE82B72885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85643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664" r:id="rId14"/>
    <p:sldLayoutId id="2147483666" r:id="rId15"/>
    <p:sldLayoutId id="2147483667" r:id="rId16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DE6453BA-F017-B147-B35B-4B51730BC3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200" y="198438"/>
            <a:ext cx="8229600" cy="576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+mj-lt"/>
                <a:ea typeface="MS PGothic" pitchFamily="34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  <a:ea typeface="MS PGothic" pitchFamily="34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3200" b="1">
                <a:solidFill>
                  <a:srgbClr val="006699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altLang="en-US" kern="0" dirty="0"/>
              <a:t>PC Motherboard</a:t>
            </a:r>
          </a:p>
        </p:txBody>
      </p:sp>
      <p:pic>
        <p:nvPicPr>
          <p:cNvPr id="58371" name="Picture 5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780784" y="774700"/>
            <a:ext cx="8652335" cy="51000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15801F-BA66-461E-8D38-E8B78C920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05931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Moore’s Law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9172" y="1077482"/>
            <a:ext cx="9770379" cy="432012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29173" y="5402246"/>
            <a:ext cx="70035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Pre early 2000: </a:t>
            </a:r>
            <a:r>
              <a:rPr lang="en-US" sz="2800" i="1" u="sng" dirty="0">
                <a:solidFill>
                  <a:srgbClr val="C00000"/>
                </a:solidFill>
              </a:rPr>
              <a:t>frequency</a:t>
            </a:r>
            <a:r>
              <a:rPr lang="en-US" sz="2800" dirty="0"/>
              <a:t> x 2 every 18 months</a:t>
            </a:r>
          </a:p>
          <a:p>
            <a:r>
              <a:rPr lang="en-US" sz="2800" dirty="0"/>
              <a:t>Post 2005:        </a:t>
            </a:r>
            <a:r>
              <a:rPr lang="en-US" sz="2800" i="1" u="sng" dirty="0">
                <a:solidFill>
                  <a:srgbClr val="C00000"/>
                </a:solidFill>
              </a:rPr>
              <a:t>core count</a:t>
            </a:r>
            <a:r>
              <a:rPr lang="en-US" sz="2800" i="1" dirty="0"/>
              <a:t> </a:t>
            </a:r>
            <a:r>
              <a:rPr lang="en-US" sz="2800" dirty="0"/>
              <a:t>x 2 every 18 months</a:t>
            </a:r>
          </a:p>
        </p:txBody>
      </p:sp>
      <p:sp>
        <p:nvSpPr>
          <p:cNvPr id="9" name="Rectangle 8"/>
          <p:cNvSpPr/>
          <p:nvPr/>
        </p:nvSpPr>
        <p:spPr>
          <a:xfrm>
            <a:off x="7817310" y="145508"/>
            <a:ext cx="285069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>
                <a:solidFill>
                  <a:schemeClr val="bg1">
                    <a:lumMod val="65000"/>
                  </a:schemeClr>
                </a:solidFill>
              </a:rPr>
              <a:t>Reference: Ahmet Ceyhan, Interconnects for Future Technology Generations: CMOS with Copper/Low-κ and Beyond, PhD Thesis, 2018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656D404-429E-4559-B81B-C32551944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44534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Multi-core Processor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587" y="1600703"/>
            <a:ext cx="5185428" cy="459969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5668107" y="1694645"/>
            <a:ext cx="388546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u="sng" dirty="0">
                <a:solidFill>
                  <a:srgbClr val="C00000"/>
                </a:solidFill>
              </a:rPr>
              <a:t>One</a:t>
            </a:r>
            <a:r>
              <a:rPr lang="en-US" sz="2800" dirty="0"/>
              <a:t> processor chip with </a:t>
            </a:r>
            <a:r>
              <a:rPr lang="en-US" sz="2800" i="1" u="sng" dirty="0">
                <a:solidFill>
                  <a:srgbClr val="C00000"/>
                </a:solidFill>
              </a:rPr>
              <a:t>multiple </a:t>
            </a:r>
            <a:r>
              <a:rPr lang="en-US" sz="2800" dirty="0"/>
              <a:t>cores</a:t>
            </a:r>
          </a:p>
        </p:txBody>
      </p:sp>
      <p:sp>
        <p:nvSpPr>
          <p:cNvPr id="9" name="Rectangle 8"/>
          <p:cNvSpPr/>
          <p:nvPr/>
        </p:nvSpPr>
        <p:spPr>
          <a:xfrm>
            <a:off x="5668106" y="3549630"/>
            <a:ext cx="65321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Shared &amp; core- private caches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53587" y="1077482"/>
            <a:ext cx="81222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Your desktop computer today: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9A2893-2ABB-46CD-84C4-ED41AA513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73151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2E3A4-B85F-857E-87A5-AEF69644D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AB1EB9-4BE5-1E85-630A-8FE9DB871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A3036-90E4-DC2E-0D0B-DA87367D8C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CMPT 300</a:t>
            </a:r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127554B-E050-B7D9-2858-27FA458299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7138" y="0"/>
            <a:ext cx="71977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1995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9173" y="3"/>
            <a:ext cx="11962827" cy="1077479"/>
          </a:xfrm>
        </p:spPr>
        <p:txBody>
          <a:bodyPr/>
          <a:lstStyle/>
          <a:p>
            <a:r>
              <a:rPr lang="en-US" dirty="0"/>
              <a:t>Hardware Threads</a:t>
            </a:r>
          </a:p>
        </p:txBody>
      </p:sp>
      <p:sp>
        <p:nvSpPr>
          <p:cNvPr id="34" name="Content Placeholder 33"/>
          <p:cNvSpPr>
            <a:spLocks noGrp="1"/>
          </p:cNvSpPr>
          <p:nvPr>
            <p:ph idx="1"/>
          </p:nvPr>
        </p:nvSpPr>
        <p:spPr>
          <a:xfrm>
            <a:off x="229173" y="1077479"/>
            <a:ext cx="11962827" cy="5099484"/>
          </a:xfrm>
        </p:spPr>
        <p:txBody>
          <a:bodyPr/>
          <a:lstStyle/>
          <a:p>
            <a:r>
              <a:rPr lang="en-US" dirty="0"/>
              <a:t>Hyper-threading (usually can be disabled)</a:t>
            </a:r>
          </a:p>
          <a:p>
            <a:pPr lvl="1"/>
            <a:r>
              <a:rPr lang="en-US" dirty="0"/>
              <a:t>Presented to the OS as additional “cores” or “CPUs”</a:t>
            </a:r>
          </a:p>
          <a:p>
            <a:pPr lvl="1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C66E6FD-BC4F-43A3-8192-56F541892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25707" y="6356353"/>
            <a:ext cx="2743200" cy="365125"/>
          </a:xfrm>
        </p:spPr>
        <p:txBody>
          <a:bodyPr/>
          <a:lstStyle/>
          <a:p>
            <a:fld id="{DC558338-B654-467E-B5F5-BDE82B72885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791244" y="3447907"/>
            <a:ext cx="3033900" cy="2588739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800" dirty="0"/>
              <a:t>Processor</a:t>
            </a:r>
          </a:p>
        </p:txBody>
      </p:sp>
      <p:sp>
        <p:nvSpPr>
          <p:cNvPr id="7" name="Rectangle 6"/>
          <p:cNvSpPr/>
          <p:nvPr/>
        </p:nvSpPr>
        <p:spPr>
          <a:xfrm>
            <a:off x="1048048" y="4095809"/>
            <a:ext cx="1184964" cy="12531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Core</a:t>
            </a:r>
          </a:p>
        </p:txBody>
      </p:sp>
      <p:sp>
        <p:nvSpPr>
          <p:cNvPr id="11" name="Rectangle 10"/>
          <p:cNvSpPr/>
          <p:nvPr/>
        </p:nvSpPr>
        <p:spPr>
          <a:xfrm>
            <a:off x="1048048" y="5435859"/>
            <a:ext cx="2537011" cy="4063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Cache</a:t>
            </a:r>
          </a:p>
        </p:txBody>
      </p:sp>
      <p:sp>
        <p:nvSpPr>
          <p:cNvPr id="15" name="Freeform 14"/>
          <p:cNvSpPr/>
          <p:nvPr/>
        </p:nvSpPr>
        <p:spPr>
          <a:xfrm>
            <a:off x="1260425" y="4592303"/>
            <a:ext cx="257484" cy="526723"/>
          </a:xfrm>
          <a:custGeom>
            <a:avLst/>
            <a:gdLst>
              <a:gd name="connsiteX0" fmla="*/ 419548 w 419571"/>
              <a:gd name="connsiteY0" fmla="*/ 0 h 1032735"/>
              <a:gd name="connsiteX1" fmla="*/ 0 w 419571"/>
              <a:gd name="connsiteY1" fmla="*/ 247426 h 1032735"/>
              <a:gd name="connsiteX2" fmla="*/ 419548 w 419571"/>
              <a:gd name="connsiteY2" fmla="*/ 441064 h 1032735"/>
              <a:gd name="connsiteX3" fmla="*/ 21515 w 419571"/>
              <a:gd name="connsiteY3" fmla="*/ 634702 h 1032735"/>
              <a:gd name="connsiteX4" fmla="*/ 408790 w 419571"/>
              <a:gd name="connsiteY4" fmla="*/ 839097 h 1032735"/>
              <a:gd name="connsiteX5" fmla="*/ 0 w 419571"/>
              <a:gd name="connsiteY5" fmla="*/ 1032735 h 103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571" h="1032735">
                <a:moveTo>
                  <a:pt x="419548" y="0"/>
                </a:moveTo>
                <a:cubicBezTo>
                  <a:pt x="209774" y="86957"/>
                  <a:pt x="0" y="173915"/>
                  <a:pt x="0" y="247426"/>
                </a:cubicBezTo>
                <a:cubicBezTo>
                  <a:pt x="0" y="320937"/>
                  <a:pt x="415962" y="376518"/>
                  <a:pt x="419548" y="441064"/>
                </a:cubicBezTo>
                <a:cubicBezTo>
                  <a:pt x="423134" y="505610"/>
                  <a:pt x="23308" y="568363"/>
                  <a:pt x="21515" y="634702"/>
                </a:cubicBezTo>
                <a:cubicBezTo>
                  <a:pt x="19722" y="701041"/>
                  <a:pt x="412376" y="772758"/>
                  <a:pt x="408790" y="839097"/>
                </a:cubicBezTo>
                <a:cubicBezTo>
                  <a:pt x="405204" y="905436"/>
                  <a:pt x="202602" y="969085"/>
                  <a:pt x="0" y="103273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16" name="Freeform 15"/>
          <p:cNvSpPr/>
          <p:nvPr/>
        </p:nvSpPr>
        <p:spPr>
          <a:xfrm>
            <a:off x="1728570" y="4598551"/>
            <a:ext cx="257484" cy="526723"/>
          </a:xfrm>
          <a:custGeom>
            <a:avLst/>
            <a:gdLst>
              <a:gd name="connsiteX0" fmla="*/ 419548 w 419571"/>
              <a:gd name="connsiteY0" fmla="*/ 0 h 1032735"/>
              <a:gd name="connsiteX1" fmla="*/ 0 w 419571"/>
              <a:gd name="connsiteY1" fmla="*/ 247426 h 1032735"/>
              <a:gd name="connsiteX2" fmla="*/ 419548 w 419571"/>
              <a:gd name="connsiteY2" fmla="*/ 441064 h 1032735"/>
              <a:gd name="connsiteX3" fmla="*/ 21515 w 419571"/>
              <a:gd name="connsiteY3" fmla="*/ 634702 h 1032735"/>
              <a:gd name="connsiteX4" fmla="*/ 408790 w 419571"/>
              <a:gd name="connsiteY4" fmla="*/ 839097 h 1032735"/>
              <a:gd name="connsiteX5" fmla="*/ 0 w 419571"/>
              <a:gd name="connsiteY5" fmla="*/ 1032735 h 103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571" h="1032735">
                <a:moveTo>
                  <a:pt x="419548" y="0"/>
                </a:moveTo>
                <a:cubicBezTo>
                  <a:pt x="209774" y="86957"/>
                  <a:pt x="0" y="173915"/>
                  <a:pt x="0" y="247426"/>
                </a:cubicBezTo>
                <a:cubicBezTo>
                  <a:pt x="0" y="320937"/>
                  <a:pt x="415962" y="376518"/>
                  <a:pt x="419548" y="441064"/>
                </a:cubicBezTo>
                <a:cubicBezTo>
                  <a:pt x="423134" y="505610"/>
                  <a:pt x="23308" y="568363"/>
                  <a:pt x="21515" y="634702"/>
                </a:cubicBezTo>
                <a:cubicBezTo>
                  <a:pt x="19722" y="701041"/>
                  <a:pt x="412376" y="772758"/>
                  <a:pt x="408790" y="839097"/>
                </a:cubicBezTo>
                <a:cubicBezTo>
                  <a:pt x="405204" y="905436"/>
                  <a:pt x="202602" y="969085"/>
                  <a:pt x="0" y="103273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4" name="Rectangle 23"/>
          <p:cNvSpPr/>
          <p:nvPr/>
        </p:nvSpPr>
        <p:spPr>
          <a:xfrm>
            <a:off x="2400095" y="4095809"/>
            <a:ext cx="1184964" cy="1253189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dirty="0"/>
              <a:t>Core</a:t>
            </a:r>
          </a:p>
        </p:txBody>
      </p:sp>
      <p:sp>
        <p:nvSpPr>
          <p:cNvPr id="25" name="Freeform 24"/>
          <p:cNvSpPr/>
          <p:nvPr/>
        </p:nvSpPr>
        <p:spPr>
          <a:xfrm>
            <a:off x="2612472" y="4592303"/>
            <a:ext cx="257484" cy="526723"/>
          </a:xfrm>
          <a:custGeom>
            <a:avLst/>
            <a:gdLst>
              <a:gd name="connsiteX0" fmla="*/ 419548 w 419571"/>
              <a:gd name="connsiteY0" fmla="*/ 0 h 1032735"/>
              <a:gd name="connsiteX1" fmla="*/ 0 w 419571"/>
              <a:gd name="connsiteY1" fmla="*/ 247426 h 1032735"/>
              <a:gd name="connsiteX2" fmla="*/ 419548 w 419571"/>
              <a:gd name="connsiteY2" fmla="*/ 441064 h 1032735"/>
              <a:gd name="connsiteX3" fmla="*/ 21515 w 419571"/>
              <a:gd name="connsiteY3" fmla="*/ 634702 h 1032735"/>
              <a:gd name="connsiteX4" fmla="*/ 408790 w 419571"/>
              <a:gd name="connsiteY4" fmla="*/ 839097 h 1032735"/>
              <a:gd name="connsiteX5" fmla="*/ 0 w 419571"/>
              <a:gd name="connsiteY5" fmla="*/ 1032735 h 103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571" h="1032735">
                <a:moveTo>
                  <a:pt x="419548" y="0"/>
                </a:moveTo>
                <a:cubicBezTo>
                  <a:pt x="209774" y="86957"/>
                  <a:pt x="0" y="173915"/>
                  <a:pt x="0" y="247426"/>
                </a:cubicBezTo>
                <a:cubicBezTo>
                  <a:pt x="0" y="320937"/>
                  <a:pt x="415962" y="376518"/>
                  <a:pt x="419548" y="441064"/>
                </a:cubicBezTo>
                <a:cubicBezTo>
                  <a:pt x="423134" y="505610"/>
                  <a:pt x="23308" y="568363"/>
                  <a:pt x="21515" y="634702"/>
                </a:cubicBezTo>
                <a:cubicBezTo>
                  <a:pt x="19722" y="701041"/>
                  <a:pt x="412376" y="772758"/>
                  <a:pt x="408790" y="839097"/>
                </a:cubicBezTo>
                <a:cubicBezTo>
                  <a:pt x="405204" y="905436"/>
                  <a:pt x="202602" y="969085"/>
                  <a:pt x="0" y="103273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26" name="Freeform 25"/>
          <p:cNvSpPr/>
          <p:nvPr/>
        </p:nvSpPr>
        <p:spPr>
          <a:xfrm>
            <a:off x="3080617" y="4598551"/>
            <a:ext cx="257484" cy="526723"/>
          </a:xfrm>
          <a:custGeom>
            <a:avLst/>
            <a:gdLst>
              <a:gd name="connsiteX0" fmla="*/ 419548 w 419571"/>
              <a:gd name="connsiteY0" fmla="*/ 0 h 1032735"/>
              <a:gd name="connsiteX1" fmla="*/ 0 w 419571"/>
              <a:gd name="connsiteY1" fmla="*/ 247426 h 1032735"/>
              <a:gd name="connsiteX2" fmla="*/ 419548 w 419571"/>
              <a:gd name="connsiteY2" fmla="*/ 441064 h 1032735"/>
              <a:gd name="connsiteX3" fmla="*/ 21515 w 419571"/>
              <a:gd name="connsiteY3" fmla="*/ 634702 h 1032735"/>
              <a:gd name="connsiteX4" fmla="*/ 408790 w 419571"/>
              <a:gd name="connsiteY4" fmla="*/ 839097 h 1032735"/>
              <a:gd name="connsiteX5" fmla="*/ 0 w 419571"/>
              <a:gd name="connsiteY5" fmla="*/ 1032735 h 1032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19571" h="1032735">
                <a:moveTo>
                  <a:pt x="419548" y="0"/>
                </a:moveTo>
                <a:cubicBezTo>
                  <a:pt x="209774" y="86957"/>
                  <a:pt x="0" y="173915"/>
                  <a:pt x="0" y="247426"/>
                </a:cubicBezTo>
                <a:cubicBezTo>
                  <a:pt x="0" y="320937"/>
                  <a:pt x="415962" y="376518"/>
                  <a:pt x="419548" y="441064"/>
                </a:cubicBezTo>
                <a:cubicBezTo>
                  <a:pt x="423134" y="505610"/>
                  <a:pt x="23308" y="568363"/>
                  <a:pt x="21515" y="634702"/>
                </a:cubicBezTo>
                <a:cubicBezTo>
                  <a:pt x="19722" y="701041"/>
                  <a:pt x="412376" y="772758"/>
                  <a:pt x="408790" y="839097"/>
                </a:cubicBezTo>
                <a:cubicBezTo>
                  <a:pt x="405204" y="905436"/>
                  <a:pt x="202602" y="969085"/>
                  <a:pt x="0" y="1032735"/>
                </a:cubicBezTo>
              </a:path>
            </a:pathLst>
          </a:cu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36683" y="3818119"/>
            <a:ext cx="4686697" cy="1876700"/>
          </a:xfrm>
          <a:prstGeom prst="rect">
            <a:avLst/>
          </a:prstGeom>
        </p:spPr>
      </p:pic>
      <p:sp>
        <p:nvSpPr>
          <p:cNvPr id="36" name="Rectangle 35"/>
          <p:cNvSpPr/>
          <p:nvPr/>
        </p:nvSpPr>
        <p:spPr>
          <a:xfrm>
            <a:off x="4035805" y="3315496"/>
            <a:ext cx="49664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/>
              <a:t>OS view: 4 “CPUs” but 2 physical cores</a:t>
            </a:r>
          </a:p>
        </p:txBody>
      </p:sp>
    </p:spTree>
    <p:extLst>
      <p:ext uri="{BB962C8B-B14F-4D97-AF65-F5344CB8AC3E}">
        <p14:creationId xmlns:p14="http://schemas.microsoft.com/office/powerpoint/2010/main" val="369532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Multi-socket: even more parallelism</a:t>
            </a:r>
          </a:p>
        </p:txBody>
      </p:sp>
      <p:sp>
        <p:nvSpPr>
          <p:cNvPr id="5" name="Rectangle 4"/>
          <p:cNvSpPr/>
          <p:nvPr/>
        </p:nvSpPr>
        <p:spPr>
          <a:xfrm>
            <a:off x="257605" y="991975"/>
            <a:ext cx="812226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In the cloud and enterprises: multi-socket</a:t>
            </a:r>
          </a:p>
          <a:p>
            <a:r>
              <a:rPr lang="en-US" sz="2800" i="1" dirty="0"/>
              <a:t>Multiple processors in each server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480" y="1946082"/>
            <a:ext cx="5430197" cy="418147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029075" y="1817701"/>
            <a:ext cx="590532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i="1" u="sng" dirty="0">
                <a:solidFill>
                  <a:schemeClr val="accent1"/>
                </a:solidFill>
              </a:rPr>
              <a:t>Socket</a:t>
            </a:r>
            <a:r>
              <a:rPr lang="en-US" sz="2800" dirty="0"/>
              <a:t> to place a multicore processor</a:t>
            </a:r>
          </a:p>
          <a:p>
            <a:endParaRPr lang="en-US" sz="2800" dirty="0"/>
          </a:p>
          <a:p>
            <a:r>
              <a:rPr lang="en-US" sz="2800" dirty="0"/>
              <a:t>Usually 4-32 cores per processor</a:t>
            </a:r>
          </a:p>
          <a:p>
            <a:endParaRPr lang="en-US" sz="28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53B311-B88B-497A-853D-BF6B64F40E3B}"/>
              </a:ext>
            </a:extLst>
          </p:cNvPr>
          <p:cNvSpPr/>
          <p:nvPr/>
        </p:nvSpPr>
        <p:spPr>
          <a:xfrm>
            <a:off x="1795068" y="4135185"/>
            <a:ext cx="905689" cy="191761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/>
              <a:t>Memory slots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2CA0A0-A3B3-42E4-8C4F-9F63F97368D0}"/>
              </a:ext>
            </a:extLst>
          </p:cNvPr>
          <p:cNvSpPr/>
          <p:nvPr/>
        </p:nvSpPr>
        <p:spPr>
          <a:xfrm>
            <a:off x="2785489" y="2330413"/>
            <a:ext cx="905689" cy="1773715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/>
              <a:t>Memory slots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F22B96F-7576-4115-8F12-3B2D9E13B1EF}"/>
              </a:ext>
            </a:extLst>
          </p:cNvPr>
          <p:cNvSpPr/>
          <p:nvPr/>
        </p:nvSpPr>
        <p:spPr>
          <a:xfrm>
            <a:off x="3786757" y="4135185"/>
            <a:ext cx="905689" cy="1917618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/>
              <a:t>Memory slots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8676036-FE1D-4718-B557-C9038E040E80}"/>
              </a:ext>
            </a:extLst>
          </p:cNvPr>
          <p:cNvSpPr/>
          <p:nvPr/>
        </p:nvSpPr>
        <p:spPr>
          <a:xfrm>
            <a:off x="4828141" y="2313123"/>
            <a:ext cx="905689" cy="1822062"/>
          </a:xfrm>
          <a:prstGeom prst="rect">
            <a:avLst/>
          </a:prstGeom>
          <a:noFill/>
          <a:ln w="57150">
            <a:solidFill>
              <a:schemeClr val="bg1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1600" b="1" dirty="0"/>
              <a:t>Memory slots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239393C-4524-453A-8A2A-137373B05F6B}"/>
              </a:ext>
            </a:extLst>
          </p:cNvPr>
          <p:cNvSpPr/>
          <p:nvPr/>
        </p:nvSpPr>
        <p:spPr>
          <a:xfrm>
            <a:off x="1870117" y="2654815"/>
            <a:ext cx="854753" cy="1236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Socket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1D9C7B94-DA20-4C6B-A023-C69550B03E6D}"/>
              </a:ext>
            </a:extLst>
          </p:cNvPr>
          <p:cNvSpPr/>
          <p:nvPr/>
        </p:nvSpPr>
        <p:spPr>
          <a:xfrm>
            <a:off x="3874188" y="2668105"/>
            <a:ext cx="854753" cy="1236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Socket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753ED11-F8EB-4E55-B429-6D8A9403D803}"/>
              </a:ext>
            </a:extLst>
          </p:cNvPr>
          <p:cNvSpPr/>
          <p:nvPr/>
        </p:nvSpPr>
        <p:spPr>
          <a:xfrm>
            <a:off x="2839208" y="4386677"/>
            <a:ext cx="854753" cy="1236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Socket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BFF817-AB2A-43E1-9E3C-3BCEFB102C19}"/>
              </a:ext>
            </a:extLst>
          </p:cNvPr>
          <p:cNvSpPr/>
          <p:nvPr/>
        </p:nvSpPr>
        <p:spPr>
          <a:xfrm>
            <a:off x="4879077" y="4407680"/>
            <a:ext cx="854753" cy="123604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Socket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37B2BE4-EE7D-4CAF-A008-C2551E5C5D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6</a:t>
            </a:fld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923473" y="5919808"/>
            <a:ext cx="3476953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50" dirty="0">
                <a:solidFill>
                  <a:schemeClr val="bg1">
                    <a:lumMod val="65000"/>
                  </a:schemeClr>
                </a:solidFill>
              </a:rPr>
              <a:t>https://www.servethehome.com/supermicro-h8qgif-review-quad-g34-motherboard/supermicro-h8qgi-f-overview/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843F64-549C-4B1A-AEA3-E9B01453DE63}"/>
              </a:ext>
            </a:extLst>
          </p:cNvPr>
          <p:cNvSpPr/>
          <p:nvPr/>
        </p:nvSpPr>
        <p:spPr>
          <a:xfrm>
            <a:off x="6059608" y="3076946"/>
            <a:ext cx="4636967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800" dirty="0"/>
          </a:p>
          <a:p>
            <a:r>
              <a:rPr lang="en-US" sz="2800" dirty="0"/>
              <a:t>Mainstream database servers: 2 – 4 sockets</a:t>
            </a:r>
          </a:p>
          <a:p>
            <a:endParaRPr lang="en-US" sz="2800" dirty="0"/>
          </a:p>
          <a:p>
            <a:r>
              <a:rPr lang="en-US" sz="2800" dirty="0"/>
              <a:t>Very high-end/mission critical: 8-32 sockets</a:t>
            </a:r>
          </a:p>
        </p:txBody>
      </p:sp>
    </p:spTree>
    <p:extLst>
      <p:ext uri="{BB962C8B-B14F-4D97-AF65-F5344CB8AC3E}">
        <p14:creationId xmlns:p14="http://schemas.microsoft.com/office/powerpoint/2010/main" val="22988699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Non-Uniform Memory Access (NUMA)</a:t>
            </a:r>
          </a:p>
        </p:txBody>
      </p:sp>
      <p:sp>
        <p:nvSpPr>
          <p:cNvPr id="7" name="Rectangle 6"/>
          <p:cNvSpPr/>
          <p:nvPr/>
        </p:nvSpPr>
        <p:spPr>
          <a:xfrm>
            <a:off x="282206" y="1133630"/>
            <a:ext cx="40773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>
                <a:solidFill>
                  <a:schemeClr val="accent1"/>
                </a:solidFill>
              </a:rPr>
              <a:t>NUMA node: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</a:p>
          <a:p>
            <a:r>
              <a:rPr lang="en-US" sz="2400" dirty="0"/>
              <a:t>A processor + local memory</a:t>
            </a:r>
          </a:p>
        </p:txBody>
      </p:sp>
      <p:sp>
        <p:nvSpPr>
          <p:cNvPr id="9" name="Rectangle 8"/>
          <p:cNvSpPr/>
          <p:nvPr/>
        </p:nvSpPr>
        <p:spPr>
          <a:xfrm>
            <a:off x="2052786" y="2154412"/>
            <a:ext cx="1430767" cy="1871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15" name="Rectangle 14"/>
          <p:cNvSpPr/>
          <p:nvPr/>
        </p:nvSpPr>
        <p:spPr>
          <a:xfrm>
            <a:off x="2158981" y="2565645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809120" y="2565645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17" name="Rectangle 16"/>
          <p:cNvSpPr/>
          <p:nvPr/>
        </p:nvSpPr>
        <p:spPr>
          <a:xfrm>
            <a:off x="2158981" y="3039187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2809120" y="3039187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19" name="Rectangle 18"/>
          <p:cNvSpPr/>
          <p:nvPr/>
        </p:nvSpPr>
        <p:spPr>
          <a:xfrm>
            <a:off x="2158981" y="3527358"/>
            <a:ext cx="1221674" cy="4063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20" name="Rectangle 19"/>
          <p:cNvSpPr/>
          <p:nvPr/>
        </p:nvSpPr>
        <p:spPr>
          <a:xfrm>
            <a:off x="3892327" y="2154412"/>
            <a:ext cx="1430767" cy="1871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998522" y="2565645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4648661" y="2565645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998522" y="3039187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4648661" y="3039187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25" name="Rectangle 24"/>
          <p:cNvSpPr/>
          <p:nvPr/>
        </p:nvSpPr>
        <p:spPr>
          <a:xfrm>
            <a:off x="3998522" y="3527358"/>
            <a:ext cx="1221674" cy="4063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052786" y="4339442"/>
            <a:ext cx="1430767" cy="1871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27" name="Rectangle 26"/>
          <p:cNvSpPr/>
          <p:nvPr/>
        </p:nvSpPr>
        <p:spPr>
          <a:xfrm>
            <a:off x="2158981" y="4750675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809120" y="4750675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29" name="Rectangle 28"/>
          <p:cNvSpPr/>
          <p:nvPr/>
        </p:nvSpPr>
        <p:spPr>
          <a:xfrm>
            <a:off x="2158981" y="5224217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30" name="Rectangle 29"/>
          <p:cNvSpPr/>
          <p:nvPr/>
        </p:nvSpPr>
        <p:spPr>
          <a:xfrm>
            <a:off x="2809120" y="5224217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31" name="Rectangle 30"/>
          <p:cNvSpPr/>
          <p:nvPr/>
        </p:nvSpPr>
        <p:spPr>
          <a:xfrm>
            <a:off x="2158981" y="5712388"/>
            <a:ext cx="1221674" cy="4063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Cache</a:t>
            </a:r>
          </a:p>
        </p:txBody>
      </p:sp>
      <p:sp>
        <p:nvSpPr>
          <p:cNvPr id="32" name="Rectangle 31"/>
          <p:cNvSpPr/>
          <p:nvPr/>
        </p:nvSpPr>
        <p:spPr>
          <a:xfrm>
            <a:off x="3892327" y="4339442"/>
            <a:ext cx="1430767" cy="1871830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Processor</a:t>
            </a:r>
          </a:p>
        </p:txBody>
      </p:sp>
      <p:sp>
        <p:nvSpPr>
          <p:cNvPr id="33" name="Rectangle 32"/>
          <p:cNvSpPr/>
          <p:nvPr/>
        </p:nvSpPr>
        <p:spPr>
          <a:xfrm>
            <a:off x="3998522" y="4750675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34" name="Rectangle 33"/>
          <p:cNvSpPr/>
          <p:nvPr/>
        </p:nvSpPr>
        <p:spPr>
          <a:xfrm>
            <a:off x="4648661" y="4750675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35" name="Rectangle 34"/>
          <p:cNvSpPr/>
          <p:nvPr/>
        </p:nvSpPr>
        <p:spPr>
          <a:xfrm>
            <a:off x="3998522" y="5224217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36" name="Rectangle 35"/>
          <p:cNvSpPr/>
          <p:nvPr/>
        </p:nvSpPr>
        <p:spPr>
          <a:xfrm>
            <a:off x="4648661" y="5224217"/>
            <a:ext cx="571536" cy="406348"/>
          </a:xfrm>
          <a:prstGeom prst="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Core</a:t>
            </a:r>
          </a:p>
        </p:txBody>
      </p:sp>
      <p:sp>
        <p:nvSpPr>
          <p:cNvPr id="37" name="Rectangle 36"/>
          <p:cNvSpPr/>
          <p:nvPr/>
        </p:nvSpPr>
        <p:spPr>
          <a:xfrm>
            <a:off x="3998522" y="5712388"/>
            <a:ext cx="1221674" cy="406348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Cache</a:t>
            </a:r>
          </a:p>
        </p:txBody>
      </p:sp>
      <p:cxnSp>
        <p:nvCxnSpPr>
          <p:cNvPr id="38" name="Straight Connector 37"/>
          <p:cNvCxnSpPr>
            <a:stCxn id="9" idx="3"/>
            <a:endCxn id="20" idx="1"/>
          </p:cNvCxnSpPr>
          <p:nvPr/>
        </p:nvCxnSpPr>
        <p:spPr>
          <a:xfrm>
            <a:off x="3483552" y="3090327"/>
            <a:ext cx="408774" cy="0"/>
          </a:xfrm>
          <a:prstGeom prst="line">
            <a:avLst/>
          </a:prstGeom>
          <a:ln w="1524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/>
          <p:cNvCxnSpPr>
            <a:stCxn id="9" idx="2"/>
            <a:endCxn id="26" idx="0"/>
          </p:cNvCxnSpPr>
          <p:nvPr/>
        </p:nvCxnSpPr>
        <p:spPr>
          <a:xfrm>
            <a:off x="2768169" y="4026242"/>
            <a:ext cx="0" cy="313200"/>
          </a:xfrm>
          <a:prstGeom prst="line">
            <a:avLst/>
          </a:prstGeom>
          <a:ln w="1524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6" idx="3"/>
            <a:endCxn id="32" idx="1"/>
          </p:cNvCxnSpPr>
          <p:nvPr/>
        </p:nvCxnSpPr>
        <p:spPr>
          <a:xfrm>
            <a:off x="3483552" y="5275357"/>
            <a:ext cx="408774" cy="0"/>
          </a:xfrm>
          <a:prstGeom prst="line">
            <a:avLst/>
          </a:prstGeom>
          <a:ln w="1524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0" idx="2"/>
            <a:endCxn id="32" idx="0"/>
          </p:cNvCxnSpPr>
          <p:nvPr/>
        </p:nvCxnSpPr>
        <p:spPr>
          <a:xfrm>
            <a:off x="4607710" y="4026242"/>
            <a:ext cx="0" cy="313200"/>
          </a:xfrm>
          <a:prstGeom prst="line">
            <a:avLst/>
          </a:prstGeom>
          <a:ln w="152400">
            <a:headEnd type="none" w="med" len="med"/>
            <a:tailEnd type="none" w="med" len="med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2" name="Up-Down Arrow 61"/>
          <p:cNvSpPr/>
          <p:nvPr/>
        </p:nvSpPr>
        <p:spPr>
          <a:xfrm rot="5400000">
            <a:off x="1623390" y="3500535"/>
            <a:ext cx="232088" cy="457200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455499" y="3535383"/>
            <a:ext cx="1005840" cy="4000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6" name="Up-Down Arrow 65"/>
          <p:cNvSpPr/>
          <p:nvPr/>
        </p:nvSpPr>
        <p:spPr>
          <a:xfrm rot="5400000">
            <a:off x="1623390" y="5684124"/>
            <a:ext cx="232088" cy="457200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Rectangle 66"/>
          <p:cNvSpPr/>
          <p:nvPr/>
        </p:nvSpPr>
        <p:spPr>
          <a:xfrm>
            <a:off x="455499" y="5718972"/>
            <a:ext cx="1005840" cy="4000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68" name="Up-Down Arrow 67"/>
          <p:cNvSpPr/>
          <p:nvPr/>
        </p:nvSpPr>
        <p:spPr>
          <a:xfrm rot="5400000">
            <a:off x="5531087" y="5726385"/>
            <a:ext cx="232088" cy="457200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 68"/>
          <p:cNvSpPr/>
          <p:nvPr/>
        </p:nvSpPr>
        <p:spPr>
          <a:xfrm>
            <a:off x="5959583" y="5718972"/>
            <a:ext cx="1005840" cy="4000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70" name="Up-Down Arrow 69"/>
          <p:cNvSpPr/>
          <p:nvPr/>
        </p:nvSpPr>
        <p:spPr>
          <a:xfrm rot="5400000">
            <a:off x="5531087" y="3538948"/>
            <a:ext cx="232088" cy="457200"/>
          </a:xfrm>
          <a:prstGeom prst="upDownArrow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1" name="Rectangle 70"/>
          <p:cNvSpPr/>
          <p:nvPr/>
        </p:nvSpPr>
        <p:spPr>
          <a:xfrm>
            <a:off x="5959583" y="3531535"/>
            <a:ext cx="1005840" cy="400047"/>
          </a:xfrm>
          <a:prstGeom prst="rect">
            <a:avLst/>
          </a:prstGeom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/>
              <a:t>Memory</a:t>
            </a:r>
          </a:p>
        </p:txBody>
      </p:sp>
      <p:sp>
        <p:nvSpPr>
          <p:cNvPr id="73" name="Rectangle 72"/>
          <p:cNvSpPr/>
          <p:nvPr/>
        </p:nvSpPr>
        <p:spPr>
          <a:xfrm>
            <a:off x="5781575" y="4118823"/>
            <a:ext cx="6193175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u="sng" dirty="0">
                <a:solidFill>
                  <a:schemeClr val="accent1"/>
                </a:solidFill>
              </a:rPr>
              <a:t>Interconnect:</a:t>
            </a:r>
            <a:r>
              <a:rPr lang="en-US" sz="2400" i="1" dirty="0">
                <a:solidFill>
                  <a:schemeClr val="accent1"/>
                </a:solidFill>
              </a:rPr>
              <a:t> </a:t>
            </a:r>
            <a:r>
              <a:rPr lang="en-US" sz="2400" dirty="0"/>
              <a:t>communication medium that links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Processors to processors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Processors to memory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E.g., Intel QPI/UPI, AMD </a:t>
            </a:r>
            <a:r>
              <a:rPr lang="en-US" sz="2400" dirty="0" err="1"/>
              <a:t>HyperTransport</a:t>
            </a:r>
            <a:endParaRPr lang="en-US" sz="2400" dirty="0"/>
          </a:p>
        </p:txBody>
      </p:sp>
      <p:cxnSp>
        <p:nvCxnSpPr>
          <p:cNvPr id="74" name="Straight Connector 73"/>
          <p:cNvCxnSpPr>
            <a:cxnSpLocks/>
          </p:cNvCxnSpPr>
          <p:nvPr/>
        </p:nvCxnSpPr>
        <p:spPr>
          <a:xfrm>
            <a:off x="4818452" y="4168483"/>
            <a:ext cx="963123" cy="170959"/>
          </a:xfrm>
          <a:prstGeom prst="line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  <a:effectLst>
            <a:glow>
              <a:schemeClr val="bg1"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/>
          <p:cNvSpPr/>
          <p:nvPr/>
        </p:nvSpPr>
        <p:spPr>
          <a:xfrm>
            <a:off x="5356115" y="1184448"/>
            <a:ext cx="636916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Accessing local memory is faster than remote memory in other NUMA nodes, i.e., speed is not uniform</a:t>
            </a:r>
          </a:p>
          <a:p>
            <a:r>
              <a:rPr lang="en-US" sz="2400" b="1" dirty="0">
                <a:solidFill>
                  <a:srgbClr val="C00000"/>
                </a:solidFill>
                <a:sym typeface="Wingdings" panose="05000000000000000000" pitchFamily="2" charset="2"/>
              </a:rPr>
              <a:t>      “NUMA effect”</a:t>
            </a:r>
            <a:endParaRPr lang="en-US" sz="2400" b="1" dirty="0">
              <a:solidFill>
                <a:srgbClr val="C0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95417" y="2007548"/>
            <a:ext cx="3178664" cy="2172788"/>
          </a:xfrm>
          <a:prstGeom prst="rect">
            <a:avLst/>
          </a:prstGeom>
          <a:noFill/>
          <a:ln w="38100">
            <a:prstDash val="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0BB23B71-6741-48BD-BE2E-A475BC08D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250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3" grpId="0"/>
      <p:bldP spid="78" grpId="0"/>
      <p:bldP spid="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Memory/Storage Hierarchy</a:t>
            </a:r>
          </a:p>
        </p:txBody>
      </p:sp>
      <p:sp>
        <p:nvSpPr>
          <p:cNvPr id="49" name="Content Placeholder 48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5520C8-3A97-49FA-B46B-F99E28E6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558338-B654-467E-B5F5-BDE82B728851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70B3DE2-A7EE-43E7-B1B0-200A18E11227}"/>
              </a:ext>
            </a:extLst>
          </p:cNvPr>
          <p:cNvCxnSpPr/>
          <p:nvPr/>
        </p:nvCxnSpPr>
        <p:spPr>
          <a:xfrm flipH="1">
            <a:off x="993374" y="2219422"/>
            <a:ext cx="0" cy="356616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79EC5C8-8C35-4718-8DB3-1E0CDF33BDF0}"/>
              </a:ext>
            </a:extLst>
          </p:cNvPr>
          <p:cNvSpPr/>
          <p:nvPr/>
        </p:nvSpPr>
        <p:spPr>
          <a:xfrm rot="16200000">
            <a:off x="317996" y="2562766"/>
            <a:ext cx="193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>
              <a:spcBef>
                <a:spcPts val="1000"/>
              </a:spcBef>
            </a:pPr>
            <a:r>
              <a:rPr lang="en-US" altLang="en-US" dirty="0"/>
              <a:t>higher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DB0FCE7-BA16-44F7-B668-45D4214FBC44}"/>
              </a:ext>
            </a:extLst>
          </p:cNvPr>
          <p:cNvSpPr/>
          <p:nvPr/>
        </p:nvSpPr>
        <p:spPr>
          <a:xfrm rot="16200000">
            <a:off x="317995" y="5306094"/>
            <a:ext cx="193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>
              <a:spcBef>
                <a:spcPts val="1000"/>
              </a:spcBef>
            </a:pPr>
            <a:r>
              <a:rPr lang="en-US" altLang="en-US" dirty="0"/>
              <a:t>lower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29030" y="1511536"/>
            <a:ext cx="16789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Cost per bit &amp; </a:t>
            </a:r>
          </a:p>
          <a:p>
            <a:r>
              <a:rPr lang="en-US" sz="2000" dirty="0"/>
              <a:t>Performance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70B3DE2-A7EE-43E7-B1B0-200A18E11227}"/>
              </a:ext>
            </a:extLst>
          </p:cNvPr>
          <p:cNvCxnSpPr/>
          <p:nvPr/>
        </p:nvCxnSpPr>
        <p:spPr>
          <a:xfrm flipH="1">
            <a:off x="2599949" y="2219422"/>
            <a:ext cx="0" cy="3566160"/>
          </a:xfrm>
          <a:prstGeom prst="line">
            <a:avLst/>
          </a:prstGeom>
          <a:ln w="19050">
            <a:solidFill>
              <a:schemeClr val="tx1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579EC5C8-8C35-4718-8DB3-1E0CDF33BDF0}"/>
              </a:ext>
            </a:extLst>
          </p:cNvPr>
          <p:cNvSpPr/>
          <p:nvPr/>
        </p:nvSpPr>
        <p:spPr>
          <a:xfrm rot="16200000">
            <a:off x="1924571" y="2601855"/>
            <a:ext cx="193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>
              <a:spcBef>
                <a:spcPts val="1000"/>
              </a:spcBef>
            </a:pPr>
            <a:r>
              <a:rPr lang="en-US" altLang="en-US" dirty="0"/>
              <a:t>smaller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2063584" y="1549252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Capacity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BDB0FCE7-BA16-44F7-B668-45D4214FBC44}"/>
              </a:ext>
            </a:extLst>
          </p:cNvPr>
          <p:cNvSpPr/>
          <p:nvPr/>
        </p:nvSpPr>
        <p:spPr>
          <a:xfrm rot="16200000">
            <a:off x="1969879" y="5317541"/>
            <a:ext cx="193167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lvl="2">
              <a:spcBef>
                <a:spcPts val="1000"/>
              </a:spcBef>
            </a:pPr>
            <a:r>
              <a:rPr lang="en-US" altLang="en-US" dirty="0"/>
              <a:t>larger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6917727" y="2901775"/>
            <a:ext cx="96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Volatile</a:t>
            </a:r>
          </a:p>
        </p:txBody>
      </p:sp>
      <p:sp>
        <p:nvSpPr>
          <p:cNvPr id="31" name="Trapezoid 30"/>
          <p:cNvSpPr/>
          <p:nvPr/>
        </p:nvSpPr>
        <p:spPr>
          <a:xfrm>
            <a:off x="3650753" y="2651590"/>
            <a:ext cx="1226374" cy="392708"/>
          </a:xfrm>
          <a:prstGeom prst="trapezoid">
            <a:avLst>
              <a:gd name="adj" fmla="val 16308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L1 Cache</a:t>
            </a:r>
          </a:p>
        </p:txBody>
      </p:sp>
      <p:sp>
        <p:nvSpPr>
          <p:cNvPr id="32" name="Trapezoid 31"/>
          <p:cNvSpPr/>
          <p:nvPr/>
        </p:nvSpPr>
        <p:spPr>
          <a:xfrm>
            <a:off x="3747022" y="2257988"/>
            <a:ext cx="1032734" cy="355002"/>
          </a:xfrm>
          <a:prstGeom prst="trapezoid">
            <a:avLst>
              <a:gd name="adj" fmla="val 0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Registers</a:t>
            </a:r>
          </a:p>
        </p:txBody>
      </p:sp>
      <p:sp>
        <p:nvSpPr>
          <p:cNvPr id="33" name="Trapezoid 32"/>
          <p:cNvSpPr/>
          <p:nvPr/>
        </p:nvSpPr>
        <p:spPr>
          <a:xfrm>
            <a:off x="3575450" y="3069248"/>
            <a:ext cx="1382360" cy="392708"/>
          </a:xfrm>
          <a:prstGeom prst="trapezoid">
            <a:avLst>
              <a:gd name="adj" fmla="val 16308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L2 Cache</a:t>
            </a:r>
          </a:p>
        </p:txBody>
      </p:sp>
      <p:sp>
        <p:nvSpPr>
          <p:cNvPr id="34" name="Trapezoid 33"/>
          <p:cNvSpPr/>
          <p:nvPr/>
        </p:nvSpPr>
        <p:spPr>
          <a:xfrm>
            <a:off x="3494767" y="3490546"/>
            <a:ext cx="1549105" cy="392708"/>
          </a:xfrm>
          <a:prstGeom prst="trapezoid">
            <a:avLst>
              <a:gd name="adj" fmla="val 16308"/>
            </a:avLst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L3 Cache</a:t>
            </a:r>
          </a:p>
        </p:txBody>
      </p:sp>
      <p:sp>
        <p:nvSpPr>
          <p:cNvPr id="35" name="Trapezoid 34"/>
          <p:cNvSpPr/>
          <p:nvPr/>
        </p:nvSpPr>
        <p:spPr>
          <a:xfrm>
            <a:off x="3387193" y="3895760"/>
            <a:ext cx="1775012" cy="480525"/>
          </a:xfrm>
          <a:prstGeom prst="trapezoid">
            <a:avLst>
              <a:gd name="adj" fmla="val 24861"/>
            </a:avLst>
          </a:prstGeom>
          <a:solidFill>
            <a:schemeClr val="accent1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Main memory</a:t>
            </a:r>
          </a:p>
        </p:txBody>
      </p:sp>
      <p:sp>
        <p:nvSpPr>
          <p:cNvPr id="36" name="Trapezoid 35"/>
          <p:cNvSpPr/>
          <p:nvPr/>
        </p:nvSpPr>
        <p:spPr>
          <a:xfrm>
            <a:off x="3289532" y="4351170"/>
            <a:ext cx="1990165" cy="627769"/>
          </a:xfrm>
          <a:prstGeom prst="trapezoid">
            <a:avLst>
              <a:gd name="adj" fmla="val 19581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Persistent memory</a:t>
            </a:r>
          </a:p>
        </p:txBody>
      </p:sp>
      <p:sp>
        <p:nvSpPr>
          <p:cNvPr id="37" name="Trapezoid 36"/>
          <p:cNvSpPr/>
          <p:nvPr/>
        </p:nvSpPr>
        <p:spPr>
          <a:xfrm>
            <a:off x="3181954" y="4975858"/>
            <a:ext cx="2205318" cy="627769"/>
          </a:xfrm>
          <a:prstGeom prst="trapezoid">
            <a:avLst>
              <a:gd name="adj" fmla="val 16308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Flash/disk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D9C7B94-DA20-4C6B-A023-C69550B03E6D}"/>
              </a:ext>
            </a:extLst>
          </p:cNvPr>
          <p:cNvSpPr/>
          <p:nvPr/>
        </p:nvSpPr>
        <p:spPr>
          <a:xfrm>
            <a:off x="3451660" y="1777463"/>
            <a:ext cx="1592212" cy="211829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CPU</a:t>
            </a:r>
          </a:p>
        </p:txBody>
      </p:sp>
      <p:sp>
        <p:nvSpPr>
          <p:cNvPr id="39" name="Right Brace 38">
            <a:extLst>
              <a:ext uri="{FF2B5EF4-FFF2-40B4-BE49-F238E27FC236}">
                <a16:creationId xmlns:a16="http://schemas.microsoft.com/office/drawing/2014/main" id="{0C0B1238-A23D-474F-8884-47F1D6390A4D}"/>
              </a:ext>
            </a:extLst>
          </p:cNvPr>
          <p:cNvSpPr/>
          <p:nvPr/>
        </p:nvSpPr>
        <p:spPr>
          <a:xfrm>
            <a:off x="6279820" y="2490395"/>
            <a:ext cx="269914" cy="1222873"/>
          </a:xfrm>
          <a:prstGeom prst="rightBrace">
            <a:avLst>
              <a:gd name="adj1" fmla="val 573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/>
          <p:cNvSpPr txBox="1"/>
          <p:nvPr/>
        </p:nvSpPr>
        <p:spPr>
          <a:xfrm>
            <a:off x="7014516" y="4963747"/>
            <a:ext cx="14591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Non-volatile</a:t>
            </a:r>
          </a:p>
        </p:txBody>
      </p:sp>
      <p:sp>
        <p:nvSpPr>
          <p:cNvPr id="41" name="Right Brace 40">
            <a:extLst>
              <a:ext uri="{FF2B5EF4-FFF2-40B4-BE49-F238E27FC236}">
                <a16:creationId xmlns:a16="http://schemas.microsoft.com/office/drawing/2014/main" id="{0C0B1238-A23D-474F-8884-47F1D6390A4D}"/>
              </a:ext>
            </a:extLst>
          </p:cNvPr>
          <p:cNvSpPr/>
          <p:nvPr/>
        </p:nvSpPr>
        <p:spPr>
          <a:xfrm>
            <a:off x="6428620" y="4649162"/>
            <a:ext cx="269914" cy="1136420"/>
          </a:xfrm>
          <a:prstGeom prst="rightBrace">
            <a:avLst>
              <a:gd name="adj1" fmla="val 57313"/>
              <a:gd name="adj2" fmla="val 50000"/>
            </a:avLst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2" name="TextBox 41"/>
          <p:cNvSpPr txBox="1"/>
          <p:nvPr/>
        </p:nvSpPr>
        <p:spPr>
          <a:xfrm>
            <a:off x="6917727" y="4037725"/>
            <a:ext cx="9682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Volatile</a:t>
            </a:r>
          </a:p>
        </p:txBody>
      </p:sp>
      <p:cxnSp>
        <p:nvCxnSpPr>
          <p:cNvPr id="43" name="Straight Connector 42"/>
          <p:cNvCxnSpPr>
            <a:cxnSpLocks/>
            <a:endCxn id="42" idx="1"/>
          </p:cNvCxnSpPr>
          <p:nvPr/>
        </p:nvCxnSpPr>
        <p:spPr>
          <a:xfrm>
            <a:off x="6137738" y="4228741"/>
            <a:ext cx="779989" cy="9039"/>
          </a:xfrm>
          <a:prstGeom prst="line">
            <a:avLst/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  <a:effectLst>
            <a:glow>
              <a:schemeClr val="bg1"/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5043872" y="2635026"/>
            <a:ext cx="11191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~4 cycles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5062714" y="3077583"/>
            <a:ext cx="124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~10 cycles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5079974" y="3479140"/>
            <a:ext cx="12489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~60 cycles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187830" y="4023882"/>
            <a:ext cx="101822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20-50ns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256152" y="4656812"/>
            <a:ext cx="11480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50-300ns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5334155" y="5203615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us, ms…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5043870" y="2227735"/>
            <a:ext cx="8899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 cycle</a:t>
            </a:r>
          </a:p>
        </p:txBody>
      </p:sp>
      <p:sp>
        <p:nvSpPr>
          <p:cNvPr id="44" name="Content Placeholder 48"/>
          <p:cNvSpPr txBox="1">
            <a:spLocks/>
          </p:cNvSpPr>
          <p:nvPr/>
        </p:nvSpPr>
        <p:spPr>
          <a:xfrm>
            <a:off x="229030" y="5986808"/>
            <a:ext cx="8972120" cy="48671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Must bring data from storage to memory for CPU to access</a:t>
            </a:r>
          </a:p>
        </p:txBody>
      </p:sp>
      <p:sp>
        <p:nvSpPr>
          <p:cNvPr id="45" name="Trapezoid 44"/>
          <p:cNvSpPr/>
          <p:nvPr/>
        </p:nvSpPr>
        <p:spPr>
          <a:xfrm>
            <a:off x="3126107" y="5590272"/>
            <a:ext cx="2322809" cy="361331"/>
          </a:xfrm>
          <a:prstGeom prst="trapezoid">
            <a:avLst>
              <a:gd name="adj" fmla="val 16308"/>
            </a:avLst>
          </a:prstGeom>
          <a:solidFill>
            <a:srgbClr val="002060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Tape</a:t>
            </a:r>
          </a:p>
        </p:txBody>
      </p:sp>
    </p:spTree>
    <p:extLst>
      <p:ext uri="{BB962C8B-B14F-4D97-AF65-F5344CB8AC3E}">
        <p14:creationId xmlns:p14="http://schemas.microsoft.com/office/powerpoint/2010/main" val="15107974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2" grpId="0"/>
      <p:bldP spid="24" grpId="0"/>
      <p:bldP spid="26" grpId="0"/>
      <p:bldP spid="27" grpId="0"/>
      <p:bldP spid="29" grpId="0"/>
      <p:bldP spid="30" grpId="0"/>
      <p:bldP spid="38" grpId="0" animBg="1"/>
      <p:bldP spid="39" grpId="0" animBg="1"/>
      <p:bldP spid="40" grpId="0"/>
      <p:bldP spid="41" grpId="0" animBg="1"/>
      <p:bldP spid="42" grpId="0"/>
      <p:bldP spid="50" grpId="0"/>
      <p:bldP spid="51" grpId="0"/>
      <p:bldP spid="52" grpId="0"/>
      <p:bldP spid="53" grpId="0"/>
      <p:bldP spid="54" grpId="0"/>
      <p:bldP spid="55" grpId="0"/>
      <p:bldP spid="56" grpId="0"/>
      <p:bldP spid="44" grpId="0"/>
    </p:bldLst>
  </p:timing>
</p:sld>
</file>

<file path=ppt/theme/theme1.xml><?xml version="1.0" encoding="utf-8"?>
<a:theme xmlns:a="http://schemas.openxmlformats.org/drawingml/2006/main" name="SFU-slides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004F9E"/>
      </a:accent1>
      <a:accent2>
        <a:srgbClr val="ED7D31"/>
      </a:accent2>
      <a:accent3>
        <a:srgbClr val="7F7F7F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FU-slides" id="{268684C0-3E22-44DD-A3E9-D41F4C6B38FD}" vid="{E160C7FA-26E1-4EFB-A627-519FCD4D96A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SFU-slides</Template>
  <TotalTime>0</TotalTime>
  <Words>339</Words>
  <Application>Microsoft Macintosh PowerPoint</Application>
  <PresentationFormat>Widescreen</PresentationFormat>
  <Paragraphs>115</Paragraphs>
  <Slides>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Helvetica</vt:lpstr>
      <vt:lpstr>SFU-slides</vt:lpstr>
      <vt:lpstr>PowerPoint Presentation</vt:lpstr>
      <vt:lpstr>Moore’s Law</vt:lpstr>
      <vt:lpstr>Modern Multi-core Processor</vt:lpstr>
      <vt:lpstr>PowerPoint Presentation</vt:lpstr>
      <vt:lpstr>Hardware Threads</vt:lpstr>
      <vt:lpstr>Multi-socket: even more parallelism</vt:lpstr>
      <vt:lpstr>Non-Uniform Memory Access (NUMA)</vt:lpstr>
      <vt:lpstr>Memory/Storage Hierarchy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2019-05-06T22:10:40Z</dcterms:created>
  <dcterms:modified xsi:type="dcterms:W3CDTF">2023-10-14T03:10:39Z</dcterms:modified>
</cp:coreProperties>
</file>