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FAEB-C340-4F80-AF0D-DFE370099D0E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762E-01B2-4A78-A297-837FE7E9F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20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FAEB-C340-4F80-AF0D-DFE370099D0E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762E-01B2-4A78-A297-837FE7E9F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31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FAEB-C340-4F80-AF0D-DFE370099D0E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762E-01B2-4A78-A297-837FE7E9F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5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FAEB-C340-4F80-AF0D-DFE370099D0E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762E-01B2-4A78-A297-837FE7E9F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8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FAEB-C340-4F80-AF0D-DFE370099D0E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762E-01B2-4A78-A297-837FE7E9F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32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FAEB-C340-4F80-AF0D-DFE370099D0E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762E-01B2-4A78-A297-837FE7E9F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33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FAEB-C340-4F80-AF0D-DFE370099D0E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762E-01B2-4A78-A297-837FE7E9F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38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FAEB-C340-4F80-AF0D-DFE370099D0E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762E-01B2-4A78-A297-837FE7E9F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83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FAEB-C340-4F80-AF0D-DFE370099D0E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762E-01B2-4A78-A297-837FE7E9F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46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FAEB-C340-4F80-AF0D-DFE370099D0E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762E-01B2-4A78-A297-837FE7E9F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95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FAEB-C340-4F80-AF0D-DFE370099D0E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762E-01B2-4A78-A297-837FE7E9F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05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BFAEB-C340-4F80-AF0D-DFE370099D0E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F762E-01B2-4A78-A297-837FE7E9F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63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D220E2CE-C084-407F-9E1C-63C2C6A69A3B}"/>
              </a:ext>
            </a:extLst>
          </p:cNvPr>
          <p:cNvSpPr/>
          <p:nvPr/>
        </p:nvSpPr>
        <p:spPr>
          <a:xfrm>
            <a:off x="3657600" y="800398"/>
            <a:ext cx="2400300" cy="2403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이미지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F0E3066-BE02-47F6-BFFA-F71872B89CAD}"/>
              </a:ext>
            </a:extLst>
          </p:cNvPr>
          <p:cNvCxnSpPr>
            <a:cxnSpLocks/>
          </p:cNvCxnSpPr>
          <p:nvPr/>
        </p:nvCxnSpPr>
        <p:spPr>
          <a:xfrm>
            <a:off x="257175" y="495300"/>
            <a:ext cx="6153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721880A-D672-42F9-820A-6B0588062A23}"/>
              </a:ext>
            </a:extLst>
          </p:cNvPr>
          <p:cNvSpPr txBox="1"/>
          <p:nvPr/>
        </p:nvSpPr>
        <p:spPr>
          <a:xfrm>
            <a:off x="5129212" y="165167"/>
            <a:ext cx="166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~~~</a:t>
            </a:r>
            <a:r>
              <a:rPr lang="ko-KR" altLang="en-US" sz="1200" dirty="0"/>
              <a:t>님 반갑습니다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B74E9D9-A2C9-403E-ABA4-485FDF586C9B}"/>
              </a:ext>
            </a:extLst>
          </p:cNvPr>
          <p:cNvCxnSpPr/>
          <p:nvPr/>
        </p:nvCxnSpPr>
        <p:spPr>
          <a:xfrm>
            <a:off x="323850" y="1114425"/>
            <a:ext cx="2143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AF1C50E-8033-4CC7-86A8-D6415F1016EF}"/>
              </a:ext>
            </a:extLst>
          </p:cNvPr>
          <p:cNvSpPr txBox="1"/>
          <p:nvPr/>
        </p:nvSpPr>
        <p:spPr>
          <a:xfrm>
            <a:off x="257175" y="158529"/>
            <a:ext cx="6153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개발자 공진용</a:t>
            </a:r>
            <a:r>
              <a:rPr lang="en-US" altLang="ko-KR" sz="1600" dirty="0"/>
              <a:t>	</a:t>
            </a:r>
            <a:r>
              <a:rPr lang="ko-KR" altLang="en-US" sz="1600" dirty="0"/>
              <a:t>의사소통 능력</a:t>
            </a:r>
            <a:r>
              <a:rPr lang="en-US" altLang="ko-KR" sz="1600" dirty="0"/>
              <a:t>	</a:t>
            </a:r>
            <a:r>
              <a:rPr lang="ko-KR" altLang="en-US" sz="1600" dirty="0"/>
              <a:t>자기소개서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6D41AB-8D61-42C9-A65A-FAED8D8A2DBA}"/>
              </a:ext>
            </a:extLst>
          </p:cNvPr>
          <p:cNvSpPr txBox="1"/>
          <p:nvPr/>
        </p:nvSpPr>
        <p:spPr>
          <a:xfrm>
            <a:off x="257175" y="1206966"/>
            <a:ext cx="403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Git(</a:t>
            </a:r>
            <a:r>
              <a:rPr lang="ko-KR" altLang="en-US" sz="1200" dirty="0"/>
              <a:t>이모티콘</a:t>
            </a:r>
            <a:r>
              <a:rPr lang="en-US" altLang="ko-KR" sz="1200" dirty="0"/>
              <a:t>) : http/</a:t>
            </a:r>
            <a:r>
              <a:rPr lang="en-US" altLang="ko-KR" sz="1200" dirty="0" err="1"/>
              <a:t>sdadada</a:t>
            </a:r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7D88D30-6DEB-4437-A0D9-9C71804B45CB}"/>
              </a:ext>
            </a:extLst>
          </p:cNvPr>
          <p:cNvCxnSpPr/>
          <p:nvPr/>
        </p:nvCxnSpPr>
        <p:spPr>
          <a:xfrm>
            <a:off x="323850" y="1520993"/>
            <a:ext cx="2143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2DE3FD9-0275-48FC-9C01-208B2CCD0304}"/>
              </a:ext>
            </a:extLst>
          </p:cNvPr>
          <p:cNvSpPr txBox="1"/>
          <p:nvPr/>
        </p:nvSpPr>
        <p:spPr>
          <a:xfrm>
            <a:off x="257175" y="1687591"/>
            <a:ext cx="403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브런치</a:t>
            </a:r>
            <a:r>
              <a:rPr lang="en-US" altLang="ko-KR" sz="1200" dirty="0"/>
              <a:t>: </a:t>
            </a:r>
            <a:endParaRPr lang="ko-KR" altLang="en-US" sz="12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9730D7E-719B-4BA2-9BE5-70CF5F202A35}"/>
              </a:ext>
            </a:extLst>
          </p:cNvPr>
          <p:cNvCxnSpPr/>
          <p:nvPr/>
        </p:nvCxnSpPr>
        <p:spPr>
          <a:xfrm>
            <a:off x="323850" y="2001618"/>
            <a:ext cx="2143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B2D13F-5FCA-479B-A0B8-2BD0FDCEA6A7}"/>
              </a:ext>
            </a:extLst>
          </p:cNvPr>
          <p:cNvSpPr txBox="1"/>
          <p:nvPr/>
        </p:nvSpPr>
        <p:spPr>
          <a:xfrm>
            <a:off x="257175" y="2139074"/>
            <a:ext cx="403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유튜브</a:t>
            </a:r>
            <a:r>
              <a:rPr lang="en-US" altLang="ko-KR" sz="1200" dirty="0"/>
              <a:t>:</a:t>
            </a:r>
            <a:endParaRPr lang="ko-KR" altLang="en-US" sz="12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FE919D1-3FAE-48D6-B0DB-2B83544A607D}"/>
              </a:ext>
            </a:extLst>
          </p:cNvPr>
          <p:cNvCxnSpPr/>
          <p:nvPr/>
        </p:nvCxnSpPr>
        <p:spPr>
          <a:xfrm>
            <a:off x="323850" y="2453101"/>
            <a:ext cx="2143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A7E04AC-8778-4017-8D1A-26BADC9DD9F8}"/>
              </a:ext>
            </a:extLst>
          </p:cNvPr>
          <p:cNvCxnSpPr/>
          <p:nvPr/>
        </p:nvCxnSpPr>
        <p:spPr>
          <a:xfrm>
            <a:off x="504825" y="3686175"/>
            <a:ext cx="5457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0AF358D-8329-4943-A97D-458044245E3D}"/>
              </a:ext>
            </a:extLst>
          </p:cNvPr>
          <p:cNvCxnSpPr/>
          <p:nvPr/>
        </p:nvCxnSpPr>
        <p:spPr>
          <a:xfrm>
            <a:off x="-1314450" y="2416073"/>
            <a:ext cx="1095375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191CB38-4C63-4E08-B483-BAD3851AB464}"/>
              </a:ext>
            </a:extLst>
          </p:cNvPr>
          <p:cNvSpPr txBox="1"/>
          <p:nvPr/>
        </p:nvSpPr>
        <p:spPr>
          <a:xfrm>
            <a:off x="-1771650" y="1770785"/>
            <a:ext cx="180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왼쪽에서 튀어나오는 애니메이션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3EFA386-19C1-44BF-98D4-E7C10E46D078}"/>
              </a:ext>
            </a:extLst>
          </p:cNvPr>
          <p:cNvCxnSpPr>
            <a:cxnSpLocks/>
          </p:cNvCxnSpPr>
          <p:nvPr/>
        </p:nvCxnSpPr>
        <p:spPr>
          <a:xfrm flipH="1">
            <a:off x="6200775" y="2348652"/>
            <a:ext cx="1181100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1E7F397-617D-4C51-BEEE-D19BF1A48D13}"/>
              </a:ext>
            </a:extLst>
          </p:cNvPr>
          <p:cNvSpPr txBox="1"/>
          <p:nvPr/>
        </p:nvSpPr>
        <p:spPr>
          <a:xfrm>
            <a:off x="6372225" y="1836982"/>
            <a:ext cx="1809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사진 </a:t>
            </a:r>
            <a:r>
              <a:rPr lang="ko-KR" altLang="en-US" sz="1200" dirty="0" err="1"/>
              <a:t>페이드</a:t>
            </a:r>
            <a:r>
              <a:rPr lang="ko-KR" altLang="en-US" sz="1200" dirty="0"/>
              <a:t> 인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100095C-95D0-42A9-AC63-BF949D9F0512}"/>
              </a:ext>
            </a:extLst>
          </p:cNvPr>
          <p:cNvCxnSpPr/>
          <p:nvPr/>
        </p:nvCxnSpPr>
        <p:spPr>
          <a:xfrm>
            <a:off x="-1219200" y="495300"/>
            <a:ext cx="1095375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29667B8-2E9B-4901-A97E-A486362DC69A}"/>
              </a:ext>
            </a:extLst>
          </p:cNvPr>
          <p:cNvSpPr txBox="1"/>
          <p:nvPr/>
        </p:nvSpPr>
        <p:spPr>
          <a:xfrm>
            <a:off x="-1771650" y="49408"/>
            <a:ext cx="1809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페이드</a:t>
            </a:r>
            <a:r>
              <a:rPr lang="ko-KR" altLang="en-US" sz="1200" dirty="0"/>
              <a:t> 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01899E-522E-4BF0-B37A-FB36E18662E3}"/>
              </a:ext>
            </a:extLst>
          </p:cNvPr>
          <p:cNvSpPr txBox="1"/>
          <p:nvPr/>
        </p:nvSpPr>
        <p:spPr>
          <a:xfrm>
            <a:off x="409575" y="952798"/>
            <a:ext cx="403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  <a:r>
              <a:rPr lang="en-US" altLang="ko-KR" sz="1200" dirty="0"/>
              <a:t>: </a:t>
            </a:r>
            <a:r>
              <a:rPr lang="ko-KR" altLang="en-US" sz="1200" dirty="0"/>
              <a:t>공진용</a:t>
            </a:r>
          </a:p>
        </p:txBody>
      </p:sp>
      <p:pic>
        <p:nvPicPr>
          <p:cNvPr id="32" name="그래픽 31" descr="Badge New 단색으로 채워진">
            <a:extLst>
              <a:ext uri="{FF2B5EF4-FFF2-40B4-BE49-F238E27FC236}">
                <a16:creationId xmlns:a16="http://schemas.microsoft.com/office/drawing/2014/main" id="{1B3B08A2-46CB-4D85-AEAE-271662EB2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575" y="3268728"/>
            <a:ext cx="417447" cy="41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27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36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진성진성</dc:creator>
  <cp:lastModifiedBy>진성진성</cp:lastModifiedBy>
  <cp:revision>1</cp:revision>
  <dcterms:created xsi:type="dcterms:W3CDTF">2021-09-18T07:04:00Z</dcterms:created>
  <dcterms:modified xsi:type="dcterms:W3CDTF">2021-09-18T07:17:03Z</dcterms:modified>
</cp:coreProperties>
</file>