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405641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C2C939-D4C6-4E44-BCBF-254C3DBD29AA}"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67106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3627097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1227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3868660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3789244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973363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2230134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2557256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106989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185986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C2C939-D4C6-4E44-BCBF-254C3DBD29AA}"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212843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2C939-D4C6-4E44-BCBF-254C3DBD29AA}" type="datetimeFigureOut">
              <a:rPr lang="en-IN" smtClean="0"/>
              <a:t>24-12-2021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404121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225543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2192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7C2C939-D4C6-4E44-BCBF-254C3DBD29AA}" type="datetimeFigureOut">
              <a:rPr lang="en-IN" smtClean="0"/>
              <a:t>24-12-2021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40785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C2C939-D4C6-4E44-BCBF-254C3DBD29AA}" type="datetimeFigureOut">
              <a:rPr lang="en-IN" smtClean="0"/>
              <a:t>24-12-2021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5466E5-CDF7-4E7B-BE1D-BCD80168890E}" type="slidenum">
              <a:rPr lang="en-IN" smtClean="0"/>
              <a:t>‹#›</a:t>
            </a:fld>
            <a:endParaRPr lang="en-IN"/>
          </a:p>
        </p:txBody>
      </p:sp>
    </p:spTree>
    <p:extLst>
      <p:ext uri="{BB962C8B-B14F-4D97-AF65-F5344CB8AC3E}">
        <p14:creationId xmlns:p14="http://schemas.microsoft.com/office/powerpoint/2010/main" val="203700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C2C939-D4C6-4E44-BCBF-254C3DBD29AA}" type="datetimeFigureOut">
              <a:rPr lang="en-IN" smtClean="0"/>
              <a:t>24-12-2021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5466E5-CDF7-4E7B-BE1D-BCD80168890E}" type="slidenum">
              <a:rPr lang="en-IN" smtClean="0"/>
              <a:t>‹#›</a:t>
            </a:fld>
            <a:endParaRPr lang="en-IN"/>
          </a:p>
        </p:txBody>
      </p:sp>
    </p:spTree>
    <p:extLst>
      <p:ext uri="{BB962C8B-B14F-4D97-AF65-F5344CB8AC3E}">
        <p14:creationId xmlns:p14="http://schemas.microsoft.com/office/powerpoint/2010/main" val="28111158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CD4BE3-7BC3-4EDC-8F06-DEB352A07583}"/>
              </a:ext>
            </a:extLst>
          </p:cNvPr>
          <p:cNvSpPr txBox="1"/>
          <p:nvPr/>
        </p:nvSpPr>
        <p:spPr>
          <a:xfrm>
            <a:off x="0" y="337625"/>
            <a:ext cx="9411288" cy="1323439"/>
          </a:xfrm>
          <a:prstGeom prst="rect">
            <a:avLst/>
          </a:prstGeom>
          <a:noFill/>
        </p:spPr>
        <p:txBody>
          <a:bodyPr wrap="square" rtlCol="0">
            <a:spAutoFit/>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000" dirty="0"/>
          </a:p>
        </p:txBody>
      </p:sp>
      <p:sp>
        <p:nvSpPr>
          <p:cNvPr id="5" name="TextBox 4">
            <a:extLst>
              <a:ext uri="{FF2B5EF4-FFF2-40B4-BE49-F238E27FC236}">
                <a16:creationId xmlns:a16="http://schemas.microsoft.com/office/drawing/2014/main" id="{E92E0526-4874-4A10-A442-649FE21DD139}"/>
              </a:ext>
            </a:extLst>
          </p:cNvPr>
          <p:cNvSpPr txBox="1"/>
          <p:nvPr/>
        </p:nvSpPr>
        <p:spPr>
          <a:xfrm>
            <a:off x="8560190" y="5824025"/>
            <a:ext cx="4403188" cy="830997"/>
          </a:xfrm>
          <a:prstGeom prst="rect">
            <a:avLst/>
          </a:prstGeom>
          <a:noFill/>
        </p:spPr>
        <p:txBody>
          <a:bodyPr wrap="square" rtlCol="0">
            <a:spAutoFit/>
          </a:bodyPr>
          <a:lstStyle/>
          <a:p>
            <a:pPr algn="ctr"/>
            <a:r>
              <a:rPr lang="en-US" sz="2400" b="1" dirty="0"/>
              <a:t>PREPARED BY:-</a:t>
            </a:r>
          </a:p>
          <a:p>
            <a:pPr algn="ctr"/>
            <a:r>
              <a:rPr lang="en-US" sz="2400" b="1" dirty="0"/>
              <a:t>DISHANT DOSHI</a:t>
            </a:r>
          </a:p>
        </p:txBody>
      </p:sp>
    </p:spTree>
    <p:extLst>
      <p:ext uri="{BB962C8B-B14F-4D97-AF65-F5344CB8AC3E}">
        <p14:creationId xmlns:p14="http://schemas.microsoft.com/office/powerpoint/2010/main" val="321902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CE746-A98A-4CCC-9E03-A33257BCA1C4}"/>
              </a:ext>
            </a:extLst>
          </p:cNvPr>
          <p:cNvSpPr txBox="1"/>
          <p:nvPr/>
        </p:nvSpPr>
        <p:spPr>
          <a:xfrm>
            <a:off x="239151" y="239151"/>
            <a:ext cx="7441809" cy="646331"/>
          </a:xfrm>
          <a:prstGeom prst="rect">
            <a:avLst/>
          </a:prstGeom>
          <a:noFill/>
        </p:spPr>
        <p:txBody>
          <a:bodyPr wrap="square" rtlCol="0">
            <a:spAutoFit/>
          </a:bodyPr>
          <a:lstStyle/>
          <a:p>
            <a:r>
              <a:rPr lang="en-IN" sz="3600" b="1" dirty="0">
                <a:solidFill>
                  <a:srgbClr val="FFFF00"/>
                </a:solidFill>
              </a:rPr>
              <a:t>Problem Statement:-</a:t>
            </a:r>
          </a:p>
        </p:txBody>
      </p:sp>
      <p:sp>
        <p:nvSpPr>
          <p:cNvPr id="6" name="TextBox 5">
            <a:extLst>
              <a:ext uri="{FF2B5EF4-FFF2-40B4-BE49-F238E27FC236}">
                <a16:creationId xmlns:a16="http://schemas.microsoft.com/office/drawing/2014/main" id="{15E9B8A1-111C-4202-A715-A0E50F5AB444}"/>
              </a:ext>
            </a:extLst>
          </p:cNvPr>
          <p:cNvSpPr txBox="1"/>
          <p:nvPr/>
        </p:nvSpPr>
        <p:spPr>
          <a:xfrm>
            <a:off x="393895" y="1195754"/>
            <a:ext cx="11127545" cy="5920467"/>
          </a:xfrm>
          <a:prstGeom prst="rect">
            <a:avLst/>
          </a:prstGeom>
          <a:noFill/>
        </p:spPr>
        <p:txBody>
          <a:bodyPr wrap="square" rtlCol="0">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endParaRPr lang="en-IN" dirty="0"/>
          </a:p>
        </p:txBody>
      </p:sp>
    </p:spTree>
    <p:extLst>
      <p:ext uri="{BB962C8B-B14F-4D97-AF65-F5344CB8AC3E}">
        <p14:creationId xmlns:p14="http://schemas.microsoft.com/office/powerpoint/2010/main" val="207800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CC66CA-1F08-4247-B3BA-10A23B084065}"/>
              </a:ext>
            </a:extLst>
          </p:cNvPr>
          <p:cNvSpPr txBox="1"/>
          <p:nvPr/>
        </p:nvSpPr>
        <p:spPr>
          <a:xfrm>
            <a:off x="858129" y="365760"/>
            <a:ext cx="4234376" cy="523220"/>
          </a:xfrm>
          <a:prstGeom prst="rect">
            <a:avLst/>
          </a:prstGeom>
          <a:noFill/>
        </p:spPr>
        <p:txBody>
          <a:bodyPr wrap="square" rtlCol="0">
            <a:spAutoFit/>
          </a:bodyPr>
          <a:lstStyle/>
          <a:p>
            <a:r>
              <a:rPr lang="en-US" sz="2800" b="1" dirty="0">
                <a:solidFill>
                  <a:srgbClr val="FFFF00"/>
                </a:solidFill>
              </a:rPr>
              <a:t>EDA (VISUALISATION)</a:t>
            </a:r>
            <a:endParaRPr lang="en-IN" sz="2800" b="1" dirty="0">
              <a:solidFill>
                <a:srgbClr val="FFFF00"/>
              </a:solidFill>
            </a:endParaRPr>
          </a:p>
        </p:txBody>
      </p:sp>
      <p:sp>
        <p:nvSpPr>
          <p:cNvPr id="3" name="TextBox 2">
            <a:extLst>
              <a:ext uri="{FF2B5EF4-FFF2-40B4-BE49-F238E27FC236}">
                <a16:creationId xmlns:a16="http://schemas.microsoft.com/office/drawing/2014/main" id="{3C7811B5-07E0-4B96-A5F4-E8E7509844E2}"/>
              </a:ext>
            </a:extLst>
          </p:cNvPr>
          <p:cNvSpPr txBox="1"/>
          <p:nvPr/>
        </p:nvSpPr>
        <p:spPr>
          <a:xfrm>
            <a:off x="492369" y="1026942"/>
            <a:ext cx="11437034" cy="5465298"/>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B47899EE-1876-459C-A00C-71CF54682C3F}"/>
              </a:ext>
            </a:extLst>
          </p:cNvPr>
          <p:cNvPicPr>
            <a:picLocks noChangeAspect="1"/>
          </p:cNvPicPr>
          <p:nvPr/>
        </p:nvPicPr>
        <p:blipFill>
          <a:blip r:embed="rId2"/>
          <a:stretch>
            <a:fillRect/>
          </a:stretch>
        </p:blipFill>
        <p:spPr>
          <a:xfrm>
            <a:off x="613117" y="1046428"/>
            <a:ext cx="3900847" cy="2563863"/>
          </a:xfrm>
          <a:prstGeom prst="rect">
            <a:avLst/>
          </a:prstGeom>
        </p:spPr>
      </p:pic>
      <p:pic>
        <p:nvPicPr>
          <p:cNvPr id="7" name="Picture 6">
            <a:extLst>
              <a:ext uri="{FF2B5EF4-FFF2-40B4-BE49-F238E27FC236}">
                <a16:creationId xmlns:a16="http://schemas.microsoft.com/office/drawing/2014/main" id="{4FC88829-D43A-44E9-B6F4-6B09847EEB48}"/>
              </a:ext>
            </a:extLst>
          </p:cNvPr>
          <p:cNvPicPr>
            <a:picLocks noChangeAspect="1"/>
          </p:cNvPicPr>
          <p:nvPr/>
        </p:nvPicPr>
        <p:blipFill>
          <a:blip r:embed="rId3"/>
          <a:stretch>
            <a:fillRect/>
          </a:stretch>
        </p:blipFill>
        <p:spPr>
          <a:xfrm>
            <a:off x="6450697" y="1026942"/>
            <a:ext cx="3776516" cy="2609659"/>
          </a:xfrm>
          <a:prstGeom prst="rect">
            <a:avLst/>
          </a:prstGeom>
        </p:spPr>
      </p:pic>
      <p:pic>
        <p:nvPicPr>
          <p:cNvPr id="9" name="Picture 8">
            <a:extLst>
              <a:ext uri="{FF2B5EF4-FFF2-40B4-BE49-F238E27FC236}">
                <a16:creationId xmlns:a16="http://schemas.microsoft.com/office/drawing/2014/main" id="{C9ACA8FA-863F-492A-9117-D40C1C71EF35}"/>
              </a:ext>
            </a:extLst>
          </p:cNvPr>
          <p:cNvPicPr>
            <a:picLocks noChangeAspect="1"/>
          </p:cNvPicPr>
          <p:nvPr/>
        </p:nvPicPr>
        <p:blipFill>
          <a:blip r:embed="rId4"/>
          <a:stretch>
            <a:fillRect/>
          </a:stretch>
        </p:blipFill>
        <p:spPr>
          <a:xfrm>
            <a:off x="613117" y="3878067"/>
            <a:ext cx="3900847" cy="2752135"/>
          </a:xfrm>
          <a:prstGeom prst="rect">
            <a:avLst/>
          </a:prstGeom>
        </p:spPr>
      </p:pic>
      <p:pic>
        <p:nvPicPr>
          <p:cNvPr id="11" name="Picture 10">
            <a:extLst>
              <a:ext uri="{FF2B5EF4-FFF2-40B4-BE49-F238E27FC236}">
                <a16:creationId xmlns:a16="http://schemas.microsoft.com/office/drawing/2014/main" id="{355A7C2E-C20D-4736-BE51-5B0794D4A71D}"/>
              </a:ext>
            </a:extLst>
          </p:cNvPr>
          <p:cNvPicPr>
            <a:picLocks noChangeAspect="1"/>
          </p:cNvPicPr>
          <p:nvPr/>
        </p:nvPicPr>
        <p:blipFill>
          <a:blip r:embed="rId5"/>
          <a:stretch>
            <a:fillRect/>
          </a:stretch>
        </p:blipFill>
        <p:spPr>
          <a:xfrm>
            <a:off x="6450697" y="3878067"/>
            <a:ext cx="3776516" cy="2752135"/>
          </a:xfrm>
          <a:prstGeom prst="rect">
            <a:avLst/>
          </a:prstGeom>
        </p:spPr>
      </p:pic>
    </p:spTree>
    <p:extLst>
      <p:ext uri="{BB962C8B-B14F-4D97-AF65-F5344CB8AC3E}">
        <p14:creationId xmlns:p14="http://schemas.microsoft.com/office/powerpoint/2010/main" val="181854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F20F9F-44B4-436A-AAB4-12757EAACCFC}"/>
              </a:ext>
            </a:extLst>
          </p:cNvPr>
          <p:cNvPicPr>
            <a:picLocks noChangeAspect="1"/>
          </p:cNvPicPr>
          <p:nvPr/>
        </p:nvPicPr>
        <p:blipFill>
          <a:blip r:embed="rId2"/>
          <a:stretch>
            <a:fillRect/>
          </a:stretch>
        </p:blipFill>
        <p:spPr>
          <a:xfrm>
            <a:off x="5159326" y="0"/>
            <a:ext cx="5334000" cy="3429000"/>
          </a:xfrm>
          <a:prstGeom prst="rect">
            <a:avLst/>
          </a:prstGeom>
        </p:spPr>
      </p:pic>
      <p:pic>
        <p:nvPicPr>
          <p:cNvPr id="7" name="Picture 6">
            <a:extLst>
              <a:ext uri="{FF2B5EF4-FFF2-40B4-BE49-F238E27FC236}">
                <a16:creationId xmlns:a16="http://schemas.microsoft.com/office/drawing/2014/main" id="{A40D9768-C788-422B-9369-008CE53184D8}"/>
              </a:ext>
            </a:extLst>
          </p:cNvPr>
          <p:cNvPicPr>
            <a:picLocks noChangeAspect="1"/>
          </p:cNvPicPr>
          <p:nvPr/>
        </p:nvPicPr>
        <p:blipFill>
          <a:blip r:embed="rId3"/>
          <a:stretch>
            <a:fillRect/>
          </a:stretch>
        </p:blipFill>
        <p:spPr>
          <a:xfrm>
            <a:off x="0" y="1"/>
            <a:ext cx="5067887" cy="3429000"/>
          </a:xfrm>
          <a:prstGeom prst="rect">
            <a:avLst/>
          </a:prstGeom>
        </p:spPr>
      </p:pic>
      <p:pic>
        <p:nvPicPr>
          <p:cNvPr id="9" name="Picture 8">
            <a:extLst>
              <a:ext uri="{FF2B5EF4-FFF2-40B4-BE49-F238E27FC236}">
                <a16:creationId xmlns:a16="http://schemas.microsoft.com/office/drawing/2014/main" id="{99D5E2FE-3ADA-46BA-97A0-7822C6B85D5B}"/>
              </a:ext>
            </a:extLst>
          </p:cNvPr>
          <p:cNvPicPr>
            <a:picLocks noChangeAspect="1"/>
          </p:cNvPicPr>
          <p:nvPr/>
        </p:nvPicPr>
        <p:blipFill>
          <a:blip r:embed="rId4"/>
          <a:stretch>
            <a:fillRect/>
          </a:stretch>
        </p:blipFill>
        <p:spPr>
          <a:xfrm>
            <a:off x="-1" y="3429000"/>
            <a:ext cx="5067887" cy="3367894"/>
          </a:xfrm>
          <a:prstGeom prst="rect">
            <a:avLst/>
          </a:prstGeom>
        </p:spPr>
      </p:pic>
      <p:pic>
        <p:nvPicPr>
          <p:cNvPr id="11" name="Picture 10">
            <a:extLst>
              <a:ext uri="{FF2B5EF4-FFF2-40B4-BE49-F238E27FC236}">
                <a16:creationId xmlns:a16="http://schemas.microsoft.com/office/drawing/2014/main" id="{74845510-D96A-478D-B8DC-4D64DFB29ACE}"/>
              </a:ext>
            </a:extLst>
          </p:cNvPr>
          <p:cNvPicPr>
            <a:picLocks noChangeAspect="1"/>
          </p:cNvPicPr>
          <p:nvPr/>
        </p:nvPicPr>
        <p:blipFill>
          <a:blip r:embed="rId5"/>
          <a:stretch>
            <a:fillRect/>
          </a:stretch>
        </p:blipFill>
        <p:spPr>
          <a:xfrm>
            <a:off x="5178376" y="3429000"/>
            <a:ext cx="5314950" cy="3429000"/>
          </a:xfrm>
          <a:prstGeom prst="rect">
            <a:avLst/>
          </a:prstGeom>
        </p:spPr>
      </p:pic>
    </p:spTree>
    <p:extLst>
      <p:ext uri="{BB962C8B-B14F-4D97-AF65-F5344CB8AC3E}">
        <p14:creationId xmlns:p14="http://schemas.microsoft.com/office/powerpoint/2010/main" val="159230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B3489-7FC7-40D6-AF61-C73EFCE50940}"/>
              </a:ext>
            </a:extLst>
          </p:cNvPr>
          <p:cNvSpPr txBox="1"/>
          <p:nvPr/>
        </p:nvSpPr>
        <p:spPr>
          <a:xfrm>
            <a:off x="872197" y="351692"/>
            <a:ext cx="5908431" cy="707886"/>
          </a:xfrm>
          <a:prstGeom prst="rect">
            <a:avLst/>
          </a:prstGeom>
          <a:noFill/>
        </p:spPr>
        <p:txBody>
          <a:bodyPr wrap="square" rtlCol="0">
            <a:spAutoFit/>
          </a:bodyPr>
          <a:lstStyle/>
          <a:p>
            <a:r>
              <a:rPr lang="en-US" sz="4000" b="1" dirty="0">
                <a:solidFill>
                  <a:srgbClr val="FFFF00"/>
                </a:solidFill>
              </a:rPr>
              <a:t>MODEL BUILDING</a:t>
            </a:r>
            <a:endParaRPr lang="en-IN" sz="4000" b="1" dirty="0">
              <a:solidFill>
                <a:srgbClr val="FFFF00"/>
              </a:solidFill>
            </a:endParaRPr>
          </a:p>
        </p:txBody>
      </p:sp>
      <p:pic>
        <p:nvPicPr>
          <p:cNvPr id="4" name="Picture 3">
            <a:extLst>
              <a:ext uri="{FF2B5EF4-FFF2-40B4-BE49-F238E27FC236}">
                <a16:creationId xmlns:a16="http://schemas.microsoft.com/office/drawing/2014/main" id="{D08CA8BD-CE28-44BC-8563-F472209E74ED}"/>
              </a:ext>
            </a:extLst>
          </p:cNvPr>
          <p:cNvPicPr>
            <a:picLocks noChangeAspect="1"/>
          </p:cNvPicPr>
          <p:nvPr/>
        </p:nvPicPr>
        <p:blipFill>
          <a:blip r:embed="rId2"/>
          <a:stretch>
            <a:fillRect/>
          </a:stretch>
        </p:blipFill>
        <p:spPr>
          <a:xfrm>
            <a:off x="289047" y="1394900"/>
            <a:ext cx="5295827" cy="4743450"/>
          </a:xfrm>
          <a:prstGeom prst="rect">
            <a:avLst/>
          </a:prstGeom>
        </p:spPr>
      </p:pic>
      <p:pic>
        <p:nvPicPr>
          <p:cNvPr id="6" name="Picture 5">
            <a:extLst>
              <a:ext uri="{FF2B5EF4-FFF2-40B4-BE49-F238E27FC236}">
                <a16:creationId xmlns:a16="http://schemas.microsoft.com/office/drawing/2014/main" id="{6582C098-FE7B-43E2-9AFF-69647E11CFE0}"/>
              </a:ext>
            </a:extLst>
          </p:cNvPr>
          <p:cNvPicPr>
            <a:picLocks noChangeAspect="1"/>
          </p:cNvPicPr>
          <p:nvPr/>
        </p:nvPicPr>
        <p:blipFill>
          <a:blip r:embed="rId3"/>
          <a:stretch>
            <a:fillRect/>
          </a:stretch>
        </p:blipFill>
        <p:spPr>
          <a:xfrm>
            <a:off x="6096000" y="1394900"/>
            <a:ext cx="5753100" cy="4743450"/>
          </a:xfrm>
          <a:prstGeom prst="rect">
            <a:avLst/>
          </a:prstGeom>
        </p:spPr>
      </p:pic>
    </p:spTree>
    <p:extLst>
      <p:ext uri="{BB962C8B-B14F-4D97-AF65-F5344CB8AC3E}">
        <p14:creationId xmlns:p14="http://schemas.microsoft.com/office/powerpoint/2010/main" val="131841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FEF19-6E91-42FB-95DA-13DDEB3C3224}"/>
              </a:ext>
            </a:extLst>
          </p:cNvPr>
          <p:cNvSpPr txBox="1"/>
          <p:nvPr/>
        </p:nvSpPr>
        <p:spPr>
          <a:xfrm>
            <a:off x="3249636" y="2635232"/>
            <a:ext cx="7385539" cy="1200329"/>
          </a:xfrm>
          <a:prstGeom prst="rect">
            <a:avLst/>
          </a:prstGeom>
          <a:noFill/>
        </p:spPr>
        <p:txBody>
          <a:bodyPr wrap="square" rtlCol="0">
            <a:spAutoFit/>
          </a:bodyPr>
          <a:lstStyle/>
          <a:p>
            <a:r>
              <a:rPr lang="en-US" sz="7200" b="1" dirty="0">
                <a:solidFill>
                  <a:srgbClr val="FFFF00"/>
                </a:solidFill>
              </a:rPr>
              <a:t>THANK YOU</a:t>
            </a:r>
            <a:endParaRPr lang="en-IN" sz="7200" b="1" dirty="0">
              <a:solidFill>
                <a:srgbClr val="FFFF00"/>
              </a:solidFill>
            </a:endParaRPr>
          </a:p>
        </p:txBody>
      </p:sp>
    </p:spTree>
    <p:extLst>
      <p:ext uri="{BB962C8B-B14F-4D97-AF65-F5344CB8AC3E}">
        <p14:creationId xmlns:p14="http://schemas.microsoft.com/office/powerpoint/2010/main" val="2540210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TotalTime>
  <Words>300</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Dishant Doshi</dc:creator>
  <cp:lastModifiedBy>Dishant Doshi</cp:lastModifiedBy>
  <cp:revision>2</cp:revision>
  <dcterms:created xsi:type="dcterms:W3CDTF">2021-12-24T10:55:46Z</dcterms:created>
  <dcterms:modified xsi:type="dcterms:W3CDTF">2021-12-24T11:27:46Z</dcterms:modified>
</cp:coreProperties>
</file>