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C2C33-1570-4B56-8585-36CFBC88F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1F6876-FECF-4A73-AC3F-A3E306684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7CFA7C-B0D0-4A61-BF59-45E2991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3AA2-F5AA-469A-B81F-F197F84C9E39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03033F-619E-4761-84BB-255EC8F6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3D0564-7283-40A4-8DE2-71B5781E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CB01-C798-4971-BBFD-5B86DB1B2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6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FBF15-3752-47FF-A8C2-7BDB5B9A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7CC55C-5370-4950-9C72-1185DEC79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FAD5AD-6184-444D-BF83-98995EC0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3AA2-F5AA-469A-B81F-F197F84C9E39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6A89D-F2C8-47CA-BCA6-8402D2EC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8C4F6-6737-4967-988A-5AD9EA9A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CB01-C798-4971-BBFD-5B86DB1B2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45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2F8169-AE5F-4A65-B8C4-16EC325A3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698ED4-490D-4359-83ED-7E7931E20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3AADB9-DA61-4D28-8893-1DB32995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3AA2-F5AA-469A-B81F-F197F84C9E39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A1B49-738B-4643-86A6-4A9AA1B5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1192D-0712-4D2E-91B6-7F48E62A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CB01-C798-4971-BBFD-5B86DB1B2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34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04AB0-06C6-4AEB-B18D-1F5BA817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4838A-EEA6-4644-B9EE-808E602D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EC71A7-8147-4F44-A777-EFC07B64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3AA2-F5AA-469A-B81F-F197F84C9E39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8C343F-F862-444C-94F9-2510C839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D01C3-BD18-48BE-9224-909E3814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CB01-C798-4971-BBFD-5B86DB1B2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53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41BD4-7075-430B-B3C5-C2AFD15F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84A49C-D909-49B4-8349-9C368319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03440-F042-47DF-BB33-802B603E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3AA2-F5AA-469A-B81F-F197F84C9E39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573B1-6903-49DE-A483-F850B507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A8BEE9-044A-4A63-B304-9CD32D8E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CB01-C798-4971-BBFD-5B86DB1B2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44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67F3C-4E23-4954-BE94-791AC7FC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C568A1-85AF-43F1-8412-59A4938AB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8B97B0-D910-4BCE-A419-44E0A9145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1F189E-A7DB-4EC7-AE5B-42179A58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3AA2-F5AA-469A-B81F-F197F84C9E39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DCE738-745A-49C7-8624-DCFFE9FF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115941-7211-470E-88E6-96A00874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CB01-C798-4971-BBFD-5B86DB1B2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18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BB731-F700-47A7-A25A-9ACCC2A3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2637AD-F9E7-4C20-A4DD-00E44CE0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2EA252-1A5B-4532-AF7F-8679DDB1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E687B-BF03-40AE-8463-6545CE5C7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C9D382-8449-46E4-A7F0-9531CDDA3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40A9CE-C216-4C1D-9EF3-71176823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3AA2-F5AA-469A-B81F-F197F84C9E39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D9E209-FC9E-4374-9CC5-A18B2F7C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798882-AE81-43DD-9F92-6B6E624D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CB01-C798-4971-BBFD-5B86DB1B2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19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76449-E989-4CF3-BE4F-6A1B21B5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BC4430-A47B-4E20-BD81-AF49A9BD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3AA2-F5AA-469A-B81F-F197F84C9E39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6F3D36-30D5-42EC-8680-3F14777A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1525B-6B1B-4C88-9D2B-A5C9AA28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CB01-C798-4971-BBFD-5B86DB1B2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10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02577E-2199-482E-A650-8FBA5336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3AA2-F5AA-469A-B81F-F197F84C9E39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B5E11F-D040-4B08-BEAB-19BBBD9B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5A5E5F-400E-4A66-B460-C18B0C57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CB01-C798-4971-BBFD-5B86DB1B2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23AA8-47D8-4968-915B-62E364EC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ACBB1-E88E-4E50-A15D-989A88F6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A03B35-9018-4494-90DB-2BFDEC625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C642FE-B7E8-4C5B-A02F-1A481136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3AA2-F5AA-469A-B81F-F197F84C9E39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FC2AD-63A9-4068-A621-5B4627F8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C27E63-DDF4-441E-ADE0-E4659CB6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CB01-C798-4971-BBFD-5B86DB1B2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83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7117D-EE3F-49AE-8E71-67982A43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3CD1DB-EEC2-49F9-956C-6C4770D82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FBF63F-8525-4FF6-8782-1FBEBA683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A1A513-16AA-4895-870D-79A94705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3AA2-F5AA-469A-B81F-F197F84C9E39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E9617A-7AA0-4470-A931-A07E6120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038614-A435-49F9-9628-FEB51FEE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CB01-C798-4971-BBFD-5B86DB1B2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02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68A3A7-2239-4BC5-80FD-E6491E5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85223E-2A76-4E45-A65E-F3566B1F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663AE6-6B06-442A-91A3-C583C5095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3AA2-F5AA-469A-B81F-F197F84C9E39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FF2566-7268-499A-982F-2A6E3197B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FB1D1-DD82-4D4A-9D9A-12ABD7B8C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CB01-C798-4971-BBFD-5B86DB1B2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7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martphone-icon-modern-symbol-155779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martphone-icon-modern-symbol-155779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martphone-icon-modern-symbol-155779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martphone-icon-modern-symbol-155779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35AC0-9A54-4AE6-B492-763A3E5BC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App Vida Saudável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C0BD17-E064-4C24-94B8-DCAD26840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0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DFE94A3-F093-42E8-92DA-4EE1A8E6F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71887" y="0"/>
            <a:ext cx="4848225" cy="6858000"/>
          </a:xfrm>
          <a:prstGeom prst="rect">
            <a:avLst/>
          </a:prstGeom>
        </p:spPr>
      </p:pic>
      <p:pic>
        <p:nvPicPr>
          <p:cNvPr id="3" name="Imagem 2" descr="Imagem em preto e branco&#10;&#10;Descrição gerada automaticamente">
            <a:extLst>
              <a:ext uri="{FF2B5EF4-FFF2-40B4-BE49-F238E27FC236}">
                <a16:creationId xmlns:a16="http://schemas.microsoft.com/office/drawing/2014/main" id="{EA37A0E8-849E-4D17-87B4-B56A8BA6D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90" y="1194318"/>
            <a:ext cx="2793619" cy="41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DFE94A3-F093-42E8-92DA-4EE1A8E6F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71887" y="0"/>
            <a:ext cx="4848225" cy="6858000"/>
          </a:xfrm>
          <a:prstGeom prst="rect">
            <a:avLst/>
          </a:prstGeom>
        </p:spPr>
      </p:pic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263F603-7862-4D6F-B3BC-03742B845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53" y="1222309"/>
            <a:ext cx="2824493" cy="39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DFE94A3-F093-42E8-92DA-4EE1A8E6F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71887" y="0"/>
            <a:ext cx="4848225" cy="6858000"/>
          </a:xfrm>
          <a:prstGeom prst="rect">
            <a:avLst/>
          </a:prstGeom>
        </p:spPr>
      </p:pic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B5EC1A7-E7C1-4DCF-B0AD-E3ACA7A67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02" y="1287623"/>
            <a:ext cx="2727642" cy="39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6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DFE94A3-F093-42E8-92DA-4EE1A8E6F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71887" y="0"/>
            <a:ext cx="4848225" cy="6858000"/>
          </a:xfrm>
          <a:prstGeom prst="rect">
            <a:avLst/>
          </a:prstGeom>
        </p:spPr>
      </p:pic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9DD9A08F-6D30-40E2-8D2B-EA787048A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30" y="1417294"/>
            <a:ext cx="2610539" cy="40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74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App Vida Saudável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Vida Saudável</dc:title>
  <dc:creator>Glauco de Sousa Rocha</dc:creator>
  <cp:lastModifiedBy>Glauco de Sousa Rocha</cp:lastModifiedBy>
  <cp:revision>1</cp:revision>
  <dcterms:created xsi:type="dcterms:W3CDTF">2020-03-09T22:20:54Z</dcterms:created>
  <dcterms:modified xsi:type="dcterms:W3CDTF">2020-03-09T22:25:43Z</dcterms:modified>
</cp:coreProperties>
</file>