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PlayfairDisplay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db6b7a9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db6b7a9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db6b7a9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db6b7a9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b6b7a90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b6b7a90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db6b7a90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db6b7a90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db6b7a90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db6b7a90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d51ba19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d51ba19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d51ba19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d51ba19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d51ba1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d51ba1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d51ba19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d51ba19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d802cb1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d802cb1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598c2ac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598c2ac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d802cb1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d802cb1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d802cb1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d802cb1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802cb1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802cb1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802cb1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d802cb1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802cb1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802cb1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b6b7a9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db6b7a9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Tipping Point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Happy are the North American Countries?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25" y="95250"/>
            <a:ext cx="668655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987675" y="12075"/>
            <a:ext cx="44679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ffffffffffffffffffffffffffffffffffffffffffffffffffffffffffffffffff</a:t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72175" y="-83025"/>
            <a:ext cx="70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Average Price Spent on Food 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513" y="9525"/>
            <a:ext cx="6638925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972075" y="-13125"/>
            <a:ext cx="457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ffffffffffffffffffffffffffffffffffffffffffffffffffffffff</a:t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10900" y="-108800"/>
            <a:ext cx="893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Average Price Spent for Home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50" y="612025"/>
            <a:ext cx="5644200" cy="42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600" y="222112"/>
            <a:ext cx="5686750" cy="4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808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13" y="614363"/>
            <a:ext cx="5990174" cy="4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of Mexico and Canada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267600"/>
            <a:ext cx="4717952" cy="30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50" y="1332638"/>
            <a:ext cx="4016126" cy="29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 Employment &amp; Unemployment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950" y="1350625"/>
            <a:ext cx="4750049" cy="26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5125"/>
            <a:ext cx="443914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 Employment &amp; Unemployment 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0" y="1244725"/>
            <a:ext cx="4843525" cy="3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225" y="1202625"/>
            <a:ext cx="4560701" cy="35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 Employment &amp; Unemployment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1025450"/>
            <a:ext cx="4293576" cy="3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900" y="1260700"/>
            <a:ext cx="4924401" cy="328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Top, Bottom and Focus Three</a:t>
            </a:r>
            <a:r>
              <a:rPr lang="en"/>
              <a:t> Happiness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951625"/>
            <a:ext cx="8368025" cy="40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Happiness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5" y="558400"/>
            <a:ext cx="8572775" cy="45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Mexico</a:t>
            </a:r>
            <a:r>
              <a:rPr lang="en"/>
              <a:t> Happiness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5" y="514350"/>
            <a:ext cx="8557025" cy="4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</a:t>
            </a:r>
            <a:r>
              <a:rPr lang="en"/>
              <a:t> Happiness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00" y="514350"/>
            <a:ext cx="8556776" cy="4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4" y="514350"/>
            <a:ext cx="8250024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Three</a:t>
            </a:r>
            <a:r>
              <a:rPr lang="en"/>
              <a:t> Happiness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CPI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85738"/>
            <a:ext cx="643890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449975" y="36075"/>
            <a:ext cx="3043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fffffffffffffffffffffffffffffffffffffffff</a:t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310825" y="-27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Canada </a:t>
            </a:r>
            <a:r>
              <a:rPr lang="en"/>
              <a:t>CPI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0" y="723550"/>
            <a:ext cx="8612100" cy="41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52388"/>
            <a:ext cx="6753225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871450" y="0"/>
            <a:ext cx="4212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ffffffffffffffffffffffffffffffffffffffffffffffffffffffffffff</a:t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623400" y="-1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Spent on Entertainment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